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17" r:id="rId5"/>
    <p:sldMasterId id="2147483741" r:id="rId6"/>
  </p:sldMasterIdLst>
  <p:notesMasterIdLst>
    <p:notesMasterId r:id="rId16"/>
  </p:notesMasterIdLst>
  <p:handoutMasterIdLst>
    <p:handoutMasterId r:id="rId17"/>
  </p:handoutMasterIdLst>
  <p:sldIdLst>
    <p:sldId id="273" r:id="rId7"/>
    <p:sldId id="4205" r:id="rId8"/>
    <p:sldId id="4318" r:id="rId9"/>
    <p:sldId id="4320" r:id="rId10"/>
    <p:sldId id="4319" r:id="rId11"/>
    <p:sldId id="4323" r:id="rId12"/>
    <p:sldId id="4324" r:id="rId13"/>
    <p:sldId id="284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94C"/>
    <a:srgbClr val="CDD5E4"/>
    <a:srgbClr val="3F3F3F"/>
    <a:srgbClr val="EAB200"/>
    <a:srgbClr val="A5A5A5"/>
    <a:srgbClr val="014067"/>
    <a:srgbClr val="014E7D"/>
    <a:srgbClr val="013657"/>
    <a:srgbClr val="01456F"/>
    <a:srgbClr val="014B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BAFAB8-CAF4-9BE1-972B-60FE56BAABAD}" v="37" dt="2026-09-21T15:47:59.7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pos="597"/>
        <p:guide orient="horz"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ha Lewis (ADHE)" userId="S::alisha.lewis@adhe.edu::e4568e7a-2477-45cf-8649-11a1c444c21f" providerId="AD" clId="Web-{12BAFAB8-CAF4-9BE1-972B-60FE56BAABAD}"/>
    <pc:docChg chg="addSld delSld modSld sldOrd">
      <pc:chgData name="Alisha Lewis (ADHE)" userId="S::alisha.lewis@adhe.edu::e4568e7a-2477-45cf-8649-11a1c444c21f" providerId="AD" clId="Web-{12BAFAB8-CAF4-9BE1-972B-60FE56BAABAD}" dt="2026-09-21T15:47:59.781" v="35"/>
      <pc:docMkLst>
        <pc:docMk/>
      </pc:docMkLst>
      <pc:sldChg chg="del">
        <pc:chgData name="Alisha Lewis (ADHE)" userId="S::alisha.lewis@adhe.edu::e4568e7a-2477-45cf-8649-11a1c444c21f" providerId="AD" clId="Web-{12BAFAB8-CAF4-9BE1-972B-60FE56BAABAD}" dt="2026-09-21T15:47:56.703" v="34"/>
        <pc:sldMkLst>
          <pc:docMk/>
          <pc:sldMk cId="0" sldId="256"/>
        </pc:sldMkLst>
      </pc:sldChg>
      <pc:sldChg chg="add del ord">
        <pc:chgData name="Alisha Lewis (ADHE)" userId="S::alisha.lewis@adhe.edu::e4568e7a-2477-45cf-8649-11a1c444c21f" providerId="AD" clId="Web-{12BAFAB8-CAF4-9BE1-972B-60FE56BAABAD}" dt="2026-09-21T15:47:29.312" v="32"/>
        <pc:sldMkLst>
          <pc:docMk/>
          <pc:sldMk cId="0" sldId="259"/>
        </pc:sldMkLst>
      </pc:sldChg>
      <pc:sldChg chg="modSp">
        <pc:chgData name="Alisha Lewis (ADHE)" userId="S::alisha.lewis@adhe.edu::e4568e7a-2477-45cf-8649-11a1c444c21f" providerId="AD" clId="Web-{12BAFAB8-CAF4-9BE1-972B-60FE56BAABAD}" dt="2026-09-21T15:39:58.126" v="1" actId="20577"/>
        <pc:sldMkLst>
          <pc:docMk/>
          <pc:sldMk cId="2787477162" sldId="273"/>
        </pc:sldMkLst>
        <pc:spChg chg="mod">
          <ac:chgData name="Alisha Lewis (ADHE)" userId="S::alisha.lewis@adhe.edu::e4568e7a-2477-45cf-8649-11a1c444c21f" providerId="AD" clId="Web-{12BAFAB8-CAF4-9BE1-972B-60FE56BAABAD}" dt="2026-09-21T15:39:58.126" v="1" actId="20577"/>
          <ac:spMkLst>
            <pc:docMk/>
            <pc:sldMk cId="2787477162" sldId="273"/>
            <ac:spMk id="2" creationId="{2F59CC0A-91AC-0EED-FB5A-C9CF6D63DB96}"/>
          </ac:spMkLst>
        </pc:spChg>
      </pc:sldChg>
      <pc:sldChg chg="ord">
        <pc:chgData name="Alisha Lewis (ADHE)" userId="S::alisha.lewis@adhe.edu::e4568e7a-2477-45cf-8649-11a1c444c21f" providerId="AD" clId="Web-{12BAFAB8-CAF4-9BE1-972B-60FE56BAABAD}" dt="2026-09-21T15:47:59.781" v="35"/>
        <pc:sldMkLst>
          <pc:docMk/>
          <pc:sldMk cId="712727917" sldId="284"/>
        </pc:sldMkLst>
      </pc:sldChg>
      <pc:sldChg chg="add del replId">
        <pc:chgData name="Alisha Lewis (ADHE)" userId="S::alisha.lewis@adhe.edu::e4568e7a-2477-45cf-8649-11a1c444c21f" providerId="AD" clId="Web-{12BAFAB8-CAF4-9BE1-972B-60FE56BAABAD}" dt="2026-09-21T15:40:14.798" v="3"/>
        <pc:sldMkLst>
          <pc:docMk/>
          <pc:sldMk cId="920376024" sldId="4206"/>
        </pc:sldMkLst>
      </pc:sldChg>
      <pc:sldChg chg="new del">
        <pc:chgData name="Alisha Lewis (ADHE)" userId="S::alisha.lewis@adhe.edu::e4568e7a-2477-45cf-8649-11a1c444c21f" providerId="AD" clId="Web-{12BAFAB8-CAF4-9BE1-972B-60FE56BAABAD}" dt="2026-09-21T15:43:05.594" v="5"/>
        <pc:sldMkLst>
          <pc:docMk/>
          <pc:sldMk cId="3230449848" sldId="4206"/>
        </pc:sldMkLst>
      </pc:sldChg>
      <pc:sldChg chg="modSp add">
        <pc:chgData name="Alisha Lewis (ADHE)" userId="S::alisha.lewis@adhe.edu::e4568e7a-2477-45cf-8649-11a1c444c21f" providerId="AD" clId="Web-{12BAFAB8-CAF4-9BE1-972B-60FE56BAABAD}" dt="2026-09-21T15:45:50.047" v="16" actId="20577"/>
        <pc:sldMkLst>
          <pc:docMk/>
          <pc:sldMk cId="3630673152" sldId="4318"/>
        </pc:sldMkLst>
        <pc:spChg chg="mod">
          <ac:chgData name="Alisha Lewis (ADHE)" userId="S::alisha.lewis@adhe.edu::e4568e7a-2477-45cf-8649-11a1c444c21f" providerId="AD" clId="Web-{12BAFAB8-CAF4-9BE1-972B-60FE56BAABAD}" dt="2026-09-21T15:45:50.047" v="16" actId="20577"/>
          <ac:spMkLst>
            <pc:docMk/>
            <pc:sldMk cId="3630673152" sldId="4318"/>
            <ac:spMk id="4" creationId="{1B883F92-EFE0-2603-3BB9-73552D3510CD}"/>
          </ac:spMkLst>
        </pc:spChg>
      </pc:sldChg>
      <pc:sldChg chg="modSp add">
        <pc:chgData name="Alisha Lewis (ADHE)" userId="S::alisha.lewis@adhe.edu::e4568e7a-2477-45cf-8649-11a1c444c21f" providerId="AD" clId="Web-{12BAFAB8-CAF4-9BE1-972B-60FE56BAABAD}" dt="2026-09-21T15:46:39.687" v="23" actId="20577"/>
        <pc:sldMkLst>
          <pc:docMk/>
          <pc:sldMk cId="940295264" sldId="4319"/>
        </pc:sldMkLst>
        <pc:spChg chg="mod">
          <ac:chgData name="Alisha Lewis (ADHE)" userId="S::alisha.lewis@adhe.edu::e4568e7a-2477-45cf-8649-11a1c444c21f" providerId="AD" clId="Web-{12BAFAB8-CAF4-9BE1-972B-60FE56BAABAD}" dt="2026-09-21T15:46:39.687" v="23" actId="20577"/>
          <ac:spMkLst>
            <pc:docMk/>
            <pc:sldMk cId="940295264" sldId="4319"/>
            <ac:spMk id="4" creationId="{5C6CBBB1-37A7-52D0-8A79-E33736BFC69B}"/>
          </ac:spMkLst>
        </pc:spChg>
      </pc:sldChg>
      <pc:sldChg chg="modSp add ord">
        <pc:chgData name="Alisha Lewis (ADHE)" userId="S::alisha.lewis@adhe.edu::e4568e7a-2477-45cf-8649-11a1c444c21f" providerId="AD" clId="Web-{12BAFAB8-CAF4-9BE1-972B-60FE56BAABAD}" dt="2026-09-21T15:46:30.187" v="21" actId="20577"/>
        <pc:sldMkLst>
          <pc:docMk/>
          <pc:sldMk cId="1190088719" sldId="4320"/>
        </pc:sldMkLst>
        <pc:spChg chg="mod">
          <ac:chgData name="Alisha Lewis (ADHE)" userId="S::alisha.lewis@adhe.edu::e4568e7a-2477-45cf-8649-11a1c444c21f" providerId="AD" clId="Web-{12BAFAB8-CAF4-9BE1-972B-60FE56BAABAD}" dt="2026-09-21T15:46:30.187" v="21" actId="20577"/>
          <ac:spMkLst>
            <pc:docMk/>
            <pc:sldMk cId="1190088719" sldId="4320"/>
            <ac:spMk id="4" creationId="{85D46BB9-569E-8D37-AEC5-3F29759D40ED}"/>
          </ac:spMkLst>
        </pc:spChg>
      </pc:sldChg>
      <pc:sldChg chg="add del">
        <pc:chgData name="Alisha Lewis (ADHE)" userId="S::alisha.lewis@adhe.edu::e4568e7a-2477-45cf-8649-11a1c444c21f" providerId="AD" clId="Web-{12BAFAB8-CAF4-9BE1-972B-60FE56BAABAD}" dt="2026-09-21T15:47:22.859" v="31"/>
        <pc:sldMkLst>
          <pc:docMk/>
          <pc:sldMk cId="64743698" sldId="4321"/>
        </pc:sldMkLst>
      </pc:sldChg>
      <pc:sldChg chg="add del ord">
        <pc:chgData name="Alisha Lewis (ADHE)" userId="S::alisha.lewis@adhe.edu::e4568e7a-2477-45cf-8649-11a1c444c21f" providerId="AD" clId="Web-{12BAFAB8-CAF4-9BE1-972B-60FE56BAABAD}" dt="2026-09-21T15:47:16.953" v="30"/>
        <pc:sldMkLst>
          <pc:docMk/>
          <pc:sldMk cId="3957456547" sldId="4322"/>
        </pc:sldMkLst>
      </pc:sldChg>
      <pc:sldChg chg="modSp add ord">
        <pc:chgData name="Alisha Lewis (ADHE)" userId="S::alisha.lewis@adhe.edu::e4568e7a-2477-45cf-8649-11a1c444c21f" providerId="AD" clId="Web-{12BAFAB8-CAF4-9BE1-972B-60FE56BAABAD}" dt="2026-09-21T15:47:03.625" v="27" actId="20577"/>
        <pc:sldMkLst>
          <pc:docMk/>
          <pc:sldMk cId="26506901" sldId="4323"/>
        </pc:sldMkLst>
        <pc:spChg chg="mod">
          <ac:chgData name="Alisha Lewis (ADHE)" userId="S::alisha.lewis@adhe.edu::e4568e7a-2477-45cf-8649-11a1c444c21f" providerId="AD" clId="Web-{12BAFAB8-CAF4-9BE1-972B-60FE56BAABAD}" dt="2026-09-21T15:47:03.625" v="27" actId="20577"/>
          <ac:spMkLst>
            <pc:docMk/>
            <pc:sldMk cId="26506901" sldId="4323"/>
            <ac:spMk id="4" creationId="{C14A4D3C-7BD6-DBDE-748B-E36D005B5EA0}"/>
          </ac:spMkLst>
        </pc:spChg>
      </pc:sldChg>
      <pc:sldChg chg="modSp add ord">
        <pc:chgData name="Alisha Lewis (ADHE)" userId="S::alisha.lewis@adhe.edu::e4568e7a-2477-45cf-8649-11a1c444c21f" providerId="AD" clId="Web-{12BAFAB8-CAF4-9BE1-972B-60FE56BAABAD}" dt="2026-09-21T15:47:40.562" v="33" actId="20577"/>
        <pc:sldMkLst>
          <pc:docMk/>
          <pc:sldMk cId="3664754416" sldId="4324"/>
        </pc:sldMkLst>
        <pc:spChg chg="mod">
          <ac:chgData name="Alisha Lewis (ADHE)" userId="S::alisha.lewis@adhe.edu::e4568e7a-2477-45cf-8649-11a1c444c21f" providerId="AD" clId="Web-{12BAFAB8-CAF4-9BE1-972B-60FE56BAABAD}" dt="2026-09-21T15:47:40.562" v="33" actId="20577"/>
          <ac:spMkLst>
            <pc:docMk/>
            <pc:sldMk cId="3664754416" sldId="4324"/>
            <ac:spMk id="4" creationId="{5BFF0CDF-734B-DB47-BD39-466E4281F7B0}"/>
          </ac:spMkLst>
        </pc:spChg>
      </pc:sldChg>
      <pc:sldMasterChg chg="addSldLayout">
        <pc:chgData name="Alisha Lewis (ADHE)" userId="S::alisha.lewis@adhe.edu::e4568e7a-2477-45cf-8649-11a1c444c21f" providerId="AD" clId="Web-{12BAFAB8-CAF4-9BE1-972B-60FE56BAABAD}" dt="2026-09-21T15:45:19.188" v="6"/>
        <pc:sldMasterMkLst>
          <pc:docMk/>
          <pc:sldMasterMk cId="1564885083" sldId="2147483648"/>
        </pc:sldMasterMkLst>
        <pc:sldLayoutChg chg="add replId">
          <pc:chgData name="Alisha Lewis (ADHE)" userId="S::alisha.lewis@adhe.edu::e4568e7a-2477-45cf-8649-11a1c444c21f" providerId="AD" clId="Web-{12BAFAB8-CAF4-9BE1-972B-60FE56BAABAD}" dt="2026-09-21T15:45:19.188" v="6"/>
          <pc:sldLayoutMkLst>
            <pc:docMk/>
            <pc:sldMasterMk cId="1564885083" sldId="2147483648"/>
            <pc:sldLayoutMk cId="1458904253" sldId="214748376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9/21/2026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>
          <a:extLst>
            <a:ext uri="{FF2B5EF4-FFF2-40B4-BE49-F238E27FC236}">
              <a16:creationId xmlns:a16="http://schemas.microsoft.com/office/drawing/2014/main" id="{68A34812-B896-E567-0A9B-57492C520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b70f279fc1_0_32:notes">
            <a:extLst>
              <a:ext uri="{FF2B5EF4-FFF2-40B4-BE49-F238E27FC236}">
                <a16:creationId xmlns:a16="http://schemas.microsoft.com/office/drawing/2014/main" id="{452A4E7D-B7F7-A964-4C36-6D525E2CE2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b70f279fc1_0_32:notes">
            <a:extLst>
              <a:ext uri="{FF2B5EF4-FFF2-40B4-BE49-F238E27FC236}">
                <a16:creationId xmlns:a16="http://schemas.microsoft.com/office/drawing/2014/main" id="{FCEA533E-86D8-92A1-0213-35CE5DF47D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g3b70f279fc1_0_32:notes">
            <a:extLst>
              <a:ext uri="{FF2B5EF4-FFF2-40B4-BE49-F238E27FC236}">
                <a16:creationId xmlns:a16="http://schemas.microsoft.com/office/drawing/2014/main" id="{1548A6E2-7A48-0B6D-85F0-5DD554649A3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I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6975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>
          <a:extLst>
            <a:ext uri="{FF2B5EF4-FFF2-40B4-BE49-F238E27FC236}">
              <a16:creationId xmlns:a16="http://schemas.microsoft.com/office/drawing/2014/main" id="{981D0AF2-D500-259E-6E0F-638D8EE6D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b70f279fc1_0_32:notes">
            <a:extLst>
              <a:ext uri="{FF2B5EF4-FFF2-40B4-BE49-F238E27FC236}">
                <a16:creationId xmlns:a16="http://schemas.microsoft.com/office/drawing/2014/main" id="{4ED00D10-B75F-8845-C25F-0C361091FB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b70f279fc1_0_32:notes">
            <a:extLst>
              <a:ext uri="{FF2B5EF4-FFF2-40B4-BE49-F238E27FC236}">
                <a16:creationId xmlns:a16="http://schemas.microsoft.com/office/drawing/2014/main" id="{A0D82ABE-449C-91C2-EB48-343A9D6D5F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g3b70f279fc1_0_32:notes">
            <a:extLst>
              <a:ext uri="{FF2B5EF4-FFF2-40B4-BE49-F238E27FC236}">
                <a16:creationId xmlns:a16="http://schemas.microsoft.com/office/drawing/2014/main" id="{E94AB8D0-7B5F-3206-154A-B7E04F9E744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I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908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>
          <a:extLst>
            <a:ext uri="{FF2B5EF4-FFF2-40B4-BE49-F238E27FC236}">
              <a16:creationId xmlns:a16="http://schemas.microsoft.com/office/drawing/2014/main" id="{4001CEB4-9523-7EE3-D84E-06499B2D2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b70f279fc1_0_32:notes">
            <a:extLst>
              <a:ext uri="{FF2B5EF4-FFF2-40B4-BE49-F238E27FC236}">
                <a16:creationId xmlns:a16="http://schemas.microsoft.com/office/drawing/2014/main" id="{B5597347-5879-CDFE-59CC-53854132CE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b70f279fc1_0_32:notes">
            <a:extLst>
              <a:ext uri="{FF2B5EF4-FFF2-40B4-BE49-F238E27FC236}">
                <a16:creationId xmlns:a16="http://schemas.microsoft.com/office/drawing/2014/main" id="{6D2C298D-43C2-3B30-CB7B-0C6064E56D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g3b70f279fc1_0_32:notes">
            <a:extLst>
              <a:ext uri="{FF2B5EF4-FFF2-40B4-BE49-F238E27FC236}">
                <a16:creationId xmlns:a16="http://schemas.microsoft.com/office/drawing/2014/main" id="{8EFBBE8E-46D1-D497-8D2B-E23A19E89CA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I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761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>
          <a:extLst>
            <a:ext uri="{FF2B5EF4-FFF2-40B4-BE49-F238E27FC236}">
              <a16:creationId xmlns:a16="http://schemas.microsoft.com/office/drawing/2014/main" id="{4909E2D3-A69C-FA2A-3AC5-F83C9FA38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b70f279fc1_0_32:notes">
            <a:extLst>
              <a:ext uri="{FF2B5EF4-FFF2-40B4-BE49-F238E27FC236}">
                <a16:creationId xmlns:a16="http://schemas.microsoft.com/office/drawing/2014/main" id="{05EC6745-8E26-D3BE-FCDD-6B2EBAF3FF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b70f279fc1_0_32:notes">
            <a:extLst>
              <a:ext uri="{FF2B5EF4-FFF2-40B4-BE49-F238E27FC236}">
                <a16:creationId xmlns:a16="http://schemas.microsoft.com/office/drawing/2014/main" id="{0FB907CC-01A9-812B-CAF4-A20FBD2578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g3b70f279fc1_0_32:notes">
            <a:extLst>
              <a:ext uri="{FF2B5EF4-FFF2-40B4-BE49-F238E27FC236}">
                <a16:creationId xmlns:a16="http://schemas.microsoft.com/office/drawing/2014/main" id="{4D0479D7-9EFD-B434-7AC7-A0BB657B5A8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I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0016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>
          <a:extLst>
            <a:ext uri="{FF2B5EF4-FFF2-40B4-BE49-F238E27FC236}">
              <a16:creationId xmlns:a16="http://schemas.microsoft.com/office/drawing/2014/main" id="{1C458A26-BAD5-152F-5308-36257E537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b70f279fc1_0_32:notes">
            <a:extLst>
              <a:ext uri="{FF2B5EF4-FFF2-40B4-BE49-F238E27FC236}">
                <a16:creationId xmlns:a16="http://schemas.microsoft.com/office/drawing/2014/main" id="{3D370369-C06A-70B3-F986-ECD03E543F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b70f279fc1_0_32:notes">
            <a:extLst>
              <a:ext uri="{FF2B5EF4-FFF2-40B4-BE49-F238E27FC236}">
                <a16:creationId xmlns:a16="http://schemas.microsoft.com/office/drawing/2014/main" id="{8D3CEE1B-4D87-BB6F-ACAE-59011CD5FB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g3b70f279fc1_0_32:notes">
            <a:extLst>
              <a:ext uri="{FF2B5EF4-FFF2-40B4-BE49-F238E27FC236}">
                <a16:creationId xmlns:a16="http://schemas.microsoft.com/office/drawing/2014/main" id="{D8B35E37-A019-32A5-279D-30B82D7557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I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6734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1099AB-ABB9-4706-9E38-357EC2AB40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FB2FC49-9C1F-2516-3F03-2C8F7F30CF0F}"/>
              </a:ext>
            </a:extLst>
          </p:cNvPr>
          <p:cNvGrpSpPr/>
          <p:nvPr userDrawn="1"/>
        </p:nvGrpSpPr>
        <p:grpSpPr>
          <a:xfrm>
            <a:off x="776176" y="2926872"/>
            <a:ext cx="2970166" cy="2596104"/>
            <a:chOff x="776176" y="2926872"/>
            <a:chExt cx="2970166" cy="2596104"/>
          </a:xfrm>
        </p:grpSpPr>
        <p:sp>
          <p:nvSpPr>
            <p:cNvPr id="7" name="Hexagon 6">
              <a:extLst>
                <a:ext uri="{FF2B5EF4-FFF2-40B4-BE49-F238E27FC236}">
                  <a16:creationId xmlns:a16="http://schemas.microsoft.com/office/drawing/2014/main" id="{D86F0DC8-EA4C-E2BB-05DC-A9F301BDD1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6200000">
              <a:off x="1031414" y="2808048"/>
              <a:ext cx="2459690" cy="2970165"/>
            </a:xfrm>
            <a:prstGeom prst="hexagon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Logo, company name&#10;&#10;Description automatically generated">
              <a:extLst>
                <a:ext uri="{FF2B5EF4-FFF2-40B4-BE49-F238E27FC236}">
                  <a16:creationId xmlns:a16="http://schemas.microsoft.com/office/drawing/2014/main" id="{F08A10D7-7037-A3D8-40BD-54425E09168B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874028" y="2926872"/>
              <a:ext cx="2872314" cy="1992818"/>
            </a:xfrm>
            <a:prstGeom prst="rect">
              <a:avLst/>
            </a:prstGeom>
          </p:spPr>
        </p:pic>
      </p:grpSp>
      <p:sp>
        <p:nvSpPr>
          <p:cNvPr id="18" name="Title 17">
            <a:extLst>
              <a:ext uri="{FF2B5EF4-FFF2-40B4-BE49-F238E27FC236}">
                <a16:creationId xmlns:a16="http://schemas.microsoft.com/office/drawing/2014/main" id="{D354BDC8-1660-32FD-C8AF-E6498DC5B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057" y="2563948"/>
            <a:ext cx="6299277" cy="11479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4" title="Subtitle">
            <a:extLst>
              <a:ext uri="{FF2B5EF4-FFF2-40B4-BE49-F238E27FC236}">
                <a16:creationId xmlns:a16="http://schemas.microsoft.com/office/drawing/2014/main" id="{74D1677B-781F-36D6-744C-A386754300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9640" y="3730609"/>
            <a:ext cx="4865688" cy="1341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300">
                <a:solidFill>
                  <a:srgbClr val="00194C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80920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1099AB-ABB9-4706-9E38-357EC2AB40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6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rgbClr val="CD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 w="9525" cap="flat" cmpd="sng" algn="ctr">
            <a:solidFill>
              <a:srgbClr val="CDD5E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D6AA080-8FF2-739A-7EA4-FB4081E95949}"/>
              </a:ext>
            </a:extLst>
          </p:cNvPr>
          <p:cNvGrpSpPr/>
          <p:nvPr userDrawn="1"/>
        </p:nvGrpSpPr>
        <p:grpSpPr>
          <a:xfrm>
            <a:off x="865404" y="2926872"/>
            <a:ext cx="2880938" cy="2596104"/>
            <a:chOff x="865404" y="2926872"/>
            <a:chExt cx="2880938" cy="2596104"/>
          </a:xfrm>
        </p:grpSpPr>
        <p:sp>
          <p:nvSpPr>
            <p:cNvPr id="15" name="Hexagon 14">
              <a:extLst>
                <a:ext uri="{FF2B5EF4-FFF2-40B4-BE49-F238E27FC236}">
                  <a16:creationId xmlns:a16="http://schemas.microsoft.com/office/drawing/2014/main" id="{6F3D1D50-1647-CCFE-4F2A-83A67E784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6200000">
              <a:off x="1071715" y="2856975"/>
              <a:ext cx="2459690" cy="2872312"/>
            </a:xfrm>
            <a:prstGeom prst="hexagon">
              <a:avLst/>
            </a:prstGeom>
            <a:solidFill>
              <a:srgbClr val="CDD5E4"/>
            </a:solidFill>
            <a:ln>
              <a:solidFill>
                <a:srgbClr val="CDD5E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 descr="Logo, company name&#10;&#10;Description automatically generated">
              <a:extLst>
                <a:ext uri="{FF2B5EF4-FFF2-40B4-BE49-F238E27FC236}">
                  <a16:creationId xmlns:a16="http://schemas.microsoft.com/office/drawing/2014/main" id="{38E92071-916B-4733-1EA1-375B5AE595C4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874028" y="2926872"/>
              <a:ext cx="2872314" cy="1992818"/>
            </a:xfrm>
            <a:prstGeom prst="rect">
              <a:avLst/>
            </a:prstGeom>
          </p:spPr>
        </p:pic>
      </p:grpSp>
      <p:sp>
        <p:nvSpPr>
          <p:cNvPr id="5" name="Title 17">
            <a:extLst>
              <a:ext uri="{FF2B5EF4-FFF2-40B4-BE49-F238E27FC236}">
                <a16:creationId xmlns:a16="http://schemas.microsoft.com/office/drawing/2014/main" id="{CE8C2182-7142-332F-4321-CF8EE5CFB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057" y="2563948"/>
            <a:ext cx="6299277" cy="11479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4" title="Subtitle">
            <a:extLst>
              <a:ext uri="{FF2B5EF4-FFF2-40B4-BE49-F238E27FC236}">
                <a16:creationId xmlns:a16="http://schemas.microsoft.com/office/drawing/2014/main" id="{4333FB41-665C-5FBC-ADBD-C79698EC27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9640" y="3730609"/>
            <a:ext cx="4865688" cy="1350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spc="300">
                <a:solidFill>
                  <a:srgbClr val="00194C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9106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1099AB-ABB9-4706-9E38-357EC2AB4032}"/>
              </a:ext>
            </a:extLst>
          </p:cNvPr>
          <p:cNvSpPr/>
          <p:nvPr userDrawn="1"/>
        </p:nvSpPr>
        <p:spPr>
          <a:xfrm>
            <a:off x="0" y="-6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E92DC6D-08AE-AF83-79AF-5D885D32B65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19876" y="-6"/>
            <a:ext cx="4416102" cy="2365519"/>
            <a:chOff x="0" y="-17"/>
            <a:chExt cx="10643165" cy="5701093"/>
          </a:xfrm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037924D2-2AB4-4BE1-9687-836615C72DF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7837" y="0"/>
              <a:ext cx="10625328" cy="5404110"/>
            </a:xfrm>
            <a:prstGeom prst="rtTriangle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3BC534-BFA1-4292-899F-03AC711BF7C5}"/>
                </a:ext>
              </a:extLst>
            </p:cNvPr>
            <p:cNvCxnSpPr>
              <a:cxnSpLocks noChangeAspect="1"/>
            </p:cNvCxnSpPr>
            <p:nvPr userDrawn="1"/>
          </p:nvCxnSpPr>
          <p:spPr>
            <a:xfrm flipV="1">
              <a:off x="0" y="-17"/>
              <a:ext cx="2575418" cy="1283060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62849C0-AA0D-4E1A-B4B6-E6A5917AC0A5}"/>
                </a:ext>
              </a:extLst>
            </p:cNvPr>
            <p:cNvCxnSpPr>
              <a:cxnSpLocks noChangeAspect="1"/>
            </p:cNvCxnSpPr>
            <p:nvPr userDrawn="1"/>
          </p:nvCxnSpPr>
          <p:spPr>
            <a:xfrm flipV="1">
              <a:off x="0" y="4700022"/>
              <a:ext cx="1919789" cy="1001054"/>
            </a:xfrm>
            <a:prstGeom prst="line">
              <a:avLst/>
            </a:prstGeom>
            <a:ln w="9525" cap="flat" cmpd="sng" algn="ctr">
              <a:solidFill>
                <a:srgbClr val="00194C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7" name="Title 18">
            <a:extLst>
              <a:ext uri="{FF2B5EF4-FFF2-40B4-BE49-F238E27FC236}">
                <a16:creationId xmlns:a16="http://schemas.microsoft.com/office/drawing/2014/main" id="{5853B608-2411-AC08-3ADC-699310F9F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531" y="209029"/>
            <a:ext cx="8040029" cy="1147968"/>
          </a:xfrm>
        </p:spPr>
        <p:txBody>
          <a:bodyPr anchor="t" anchorCtr="1"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F11CC9A-A569-50DA-6C68-90BDE363F6BC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958369" y="369528"/>
            <a:ext cx="2060902" cy="1862204"/>
            <a:chOff x="1850735" y="3352487"/>
            <a:chExt cx="2872315" cy="2595386"/>
          </a:xfrm>
        </p:grpSpPr>
        <p:sp>
          <p:nvSpPr>
            <p:cNvPr id="3" name="Hexagon 2">
              <a:extLst>
                <a:ext uri="{FF2B5EF4-FFF2-40B4-BE49-F238E27FC236}">
                  <a16:creationId xmlns:a16="http://schemas.microsoft.com/office/drawing/2014/main" id="{FC3F7801-FF74-B7FE-4085-5A09981882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2057049" y="3281871"/>
              <a:ext cx="2459690" cy="2872313"/>
            </a:xfrm>
            <a:prstGeom prst="hexagon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Logo, company name&#10;&#10;Description automatically generated">
              <a:extLst>
                <a:ext uri="{FF2B5EF4-FFF2-40B4-BE49-F238E27FC236}">
                  <a16:creationId xmlns:a16="http://schemas.microsoft.com/office/drawing/2014/main" id="{A27A51AA-CA2F-A6F2-464B-8F1BFDCB09C2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50735" y="3352487"/>
              <a:ext cx="2872314" cy="1992818"/>
            </a:xfrm>
            <a:prstGeom prst="rect">
              <a:avLst/>
            </a:prstGeom>
          </p:spPr>
        </p:pic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BADF032-66E1-BF4C-F18A-BCE7C03268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86297" y="2277476"/>
            <a:ext cx="10101263" cy="4371495"/>
          </a:xfrm>
          <a:prstGeom prst="rect">
            <a:avLst/>
          </a:prstGeom>
        </p:spPr>
        <p:txBody>
          <a:bodyPr/>
          <a:lstStyle>
            <a:lvl1pPr>
              <a:buClr>
                <a:srgbClr val="00194C"/>
              </a:buClr>
              <a:defRPr>
                <a:solidFill>
                  <a:srgbClr val="00194C"/>
                </a:solidFill>
              </a:defRPr>
            </a:lvl1pPr>
            <a:lvl2pPr>
              <a:buClr>
                <a:srgbClr val="00194C"/>
              </a:buClr>
              <a:defRPr>
                <a:solidFill>
                  <a:srgbClr val="00194C"/>
                </a:solidFill>
              </a:defRPr>
            </a:lvl2pPr>
            <a:lvl3pPr>
              <a:buClr>
                <a:srgbClr val="00194C"/>
              </a:buClr>
              <a:defRPr>
                <a:solidFill>
                  <a:srgbClr val="00194C"/>
                </a:solidFill>
              </a:defRPr>
            </a:lvl3pPr>
            <a:lvl4pPr>
              <a:buClr>
                <a:srgbClr val="00194C"/>
              </a:buClr>
              <a:defRPr>
                <a:solidFill>
                  <a:srgbClr val="00194C"/>
                </a:solidFill>
              </a:defRPr>
            </a:lvl4pPr>
            <a:lvl5pPr>
              <a:buClr>
                <a:srgbClr val="00194C"/>
              </a:buClr>
              <a:defRPr>
                <a:solidFill>
                  <a:srgbClr val="00194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6519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1099AB-ABB9-4706-9E38-357EC2AB4032}"/>
              </a:ext>
            </a:extLst>
          </p:cNvPr>
          <p:cNvSpPr/>
          <p:nvPr userDrawn="1"/>
        </p:nvSpPr>
        <p:spPr>
          <a:xfrm>
            <a:off x="0" y="-6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E92DC6D-08AE-AF83-79AF-5D885D32B65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19876" y="-6"/>
            <a:ext cx="4416102" cy="2365519"/>
            <a:chOff x="0" y="-17"/>
            <a:chExt cx="10643165" cy="5701093"/>
          </a:xfrm>
        </p:grpSpPr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037924D2-2AB4-4BE1-9687-836615C72DFC}"/>
                </a:ext>
              </a:extLst>
            </p:cNvPr>
            <p:cNvSpPr>
              <a:spLocks noChangeAspect="1"/>
            </p:cNvSpPr>
            <p:nvPr userDrawn="1"/>
          </p:nvSpPr>
          <p:spPr>
            <a:xfrm flipV="1">
              <a:off x="17837" y="0"/>
              <a:ext cx="10625328" cy="5404110"/>
            </a:xfrm>
            <a:prstGeom prst="rtTriangle">
              <a:avLst/>
            </a:prstGeom>
            <a:solidFill>
              <a:srgbClr val="CDD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93BC534-BFA1-4292-899F-03AC711BF7C5}"/>
                </a:ext>
              </a:extLst>
            </p:cNvPr>
            <p:cNvCxnSpPr>
              <a:cxnSpLocks noChangeAspect="1"/>
            </p:cNvCxnSpPr>
            <p:nvPr userDrawn="1"/>
          </p:nvCxnSpPr>
          <p:spPr>
            <a:xfrm flipV="1">
              <a:off x="0" y="-17"/>
              <a:ext cx="2575418" cy="1283060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62849C0-AA0D-4E1A-B4B6-E6A5917AC0A5}"/>
                </a:ext>
              </a:extLst>
            </p:cNvPr>
            <p:cNvCxnSpPr>
              <a:cxnSpLocks noChangeAspect="1"/>
            </p:cNvCxnSpPr>
            <p:nvPr userDrawn="1"/>
          </p:nvCxnSpPr>
          <p:spPr>
            <a:xfrm flipV="1">
              <a:off x="0" y="4700022"/>
              <a:ext cx="1919789" cy="1001054"/>
            </a:xfrm>
            <a:prstGeom prst="line">
              <a:avLst/>
            </a:prstGeom>
            <a:ln w="9525" cap="flat" cmpd="sng" algn="ctr">
              <a:solidFill>
                <a:srgbClr val="CDD5E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17" name="Title 1" title="Title">
            <a:extLst>
              <a:ext uri="{FF2B5EF4-FFF2-40B4-BE49-F238E27FC236}">
                <a16:creationId xmlns:a16="http://schemas.microsoft.com/office/drawing/2014/main" id="{92AEF5BB-EB4D-FE33-A563-BFE5B3F7ED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947532" y="265044"/>
            <a:ext cx="7805869" cy="1616252"/>
          </a:xfrm>
          <a:prstGeom prst="rect">
            <a:avLst/>
          </a:prstGeom>
        </p:spPr>
        <p:txBody>
          <a:bodyPr vert="horz" lIns="91440" tIns="45720" rIns="91440" bIns="0" rtlCol="0" anchor="t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3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90F4D9CB-BB14-7B9C-A8D7-2ADA2F838A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947531" y="209029"/>
            <a:ext cx="8040029" cy="1147968"/>
          </a:xfrm>
        </p:spPr>
        <p:txBody>
          <a:bodyPr anchor="t" anchorCtr="1"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79D0C2F-35CE-369F-7488-74CE2A2E335C}"/>
              </a:ext>
            </a:extLst>
          </p:cNvPr>
          <p:cNvGrpSpPr>
            <a:grpSpLocks noGrp="1" noUngrp="1" noRot="1" noChangeAspect="1" noMove="1" noResize="1"/>
          </p:cNvGrpSpPr>
          <p:nvPr userDrawn="1"/>
        </p:nvGrpSpPr>
        <p:grpSpPr>
          <a:xfrm>
            <a:off x="958369" y="317910"/>
            <a:ext cx="2060902" cy="1862204"/>
            <a:chOff x="1850735" y="3352487"/>
            <a:chExt cx="2872315" cy="2595386"/>
          </a:xfrm>
        </p:grpSpPr>
        <p:sp>
          <p:nvSpPr>
            <p:cNvPr id="3" name="Hexagon 2">
              <a:extLst>
                <a:ext uri="{FF2B5EF4-FFF2-40B4-BE49-F238E27FC236}">
                  <a16:creationId xmlns:a16="http://schemas.microsoft.com/office/drawing/2014/main" id="{A44E379B-28F4-0EAA-7571-384695579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2057049" y="3281871"/>
              <a:ext cx="2459690" cy="2872313"/>
            </a:xfrm>
            <a:prstGeom prst="hexagon">
              <a:avLst/>
            </a:prstGeom>
            <a:solidFill>
              <a:srgbClr val="CDD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Logo, company name&#10;&#10;Description automatically generated">
              <a:extLst>
                <a:ext uri="{FF2B5EF4-FFF2-40B4-BE49-F238E27FC236}">
                  <a16:creationId xmlns:a16="http://schemas.microsoft.com/office/drawing/2014/main" id="{523CE6F0-744D-C990-6325-E932D1F905A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50735" y="3352487"/>
              <a:ext cx="2872314" cy="1992818"/>
            </a:xfrm>
            <a:prstGeom prst="rect">
              <a:avLst/>
            </a:prstGeom>
          </p:spPr>
        </p:pic>
      </p:grp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F4BF07A-7BE6-EF30-36B2-01BF0C174B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86297" y="2277476"/>
            <a:ext cx="10101263" cy="4371495"/>
          </a:xfrm>
          <a:prstGeom prst="rect">
            <a:avLst/>
          </a:prstGeom>
        </p:spPr>
        <p:txBody>
          <a:bodyPr/>
          <a:lstStyle>
            <a:lvl1pPr>
              <a:buClr>
                <a:srgbClr val="00194C"/>
              </a:buClr>
              <a:defRPr>
                <a:solidFill>
                  <a:srgbClr val="00194C"/>
                </a:solidFill>
              </a:defRPr>
            </a:lvl1pPr>
            <a:lvl2pPr>
              <a:buClr>
                <a:srgbClr val="00194C"/>
              </a:buClr>
              <a:defRPr>
                <a:solidFill>
                  <a:srgbClr val="00194C"/>
                </a:solidFill>
              </a:defRPr>
            </a:lvl2pPr>
            <a:lvl3pPr>
              <a:buClr>
                <a:srgbClr val="00194C"/>
              </a:buClr>
              <a:defRPr>
                <a:solidFill>
                  <a:srgbClr val="00194C"/>
                </a:solidFill>
              </a:defRPr>
            </a:lvl3pPr>
            <a:lvl4pPr>
              <a:buClr>
                <a:srgbClr val="00194C"/>
              </a:buClr>
              <a:defRPr>
                <a:solidFill>
                  <a:srgbClr val="00194C"/>
                </a:solidFill>
              </a:defRPr>
            </a:lvl4pPr>
            <a:lvl5pPr>
              <a:buClr>
                <a:srgbClr val="00194C"/>
              </a:buClr>
              <a:defRPr>
                <a:solidFill>
                  <a:srgbClr val="00194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505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111EB29-9262-4594-8717-356AB3816A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639713" cy="3541007"/>
            <a:chOff x="0" y="-2"/>
            <a:chExt cx="4639713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rgbClr val="CDD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rgbClr val="001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CD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8AC534B8-A866-6D48-7D09-4F7F9668508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1174" y="2886075"/>
            <a:ext cx="5484814" cy="3232150"/>
          </a:xfrm>
          <a:prstGeom prst="rect">
            <a:avLst/>
          </a:prstGeom>
        </p:spPr>
        <p:txBody>
          <a:bodyPr/>
          <a:lstStyle>
            <a:lvl1pPr>
              <a:buClr>
                <a:srgbClr val="EAB200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EAB200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EAB200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EAB200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EAB200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Placeholder 12">
            <a:extLst>
              <a:ext uri="{FF2B5EF4-FFF2-40B4-BE49-F238E27FC236}">
                <a16:creationId xmlns:a16="http://schemas.microsoft.com/office/drawing/2014/main" id="{7236CE97-939F-2A73-DDC8-E15518972C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0441" r="1" b="28942"/>
          <a:stretch/>
        </p:blipFill>
        <p:spPr>
          <a:xfrm>
            <a:off x="6262542" y="2886075"/>
            <a:ext cx="5475287" cy="3232150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111EB29-9262-4594-8717-356AB3816AA6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CD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639713" cy="3541007"/>
            <a:chOff x="0" y="-2"/>
            <a:chExt cx="4639713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rgbClr val="CDD5E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rgbClr val="3F3F3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rgbClr val="3F3F3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rgbClr val="00194C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>
                <a:solidFill>
                  <a:srgbClr val="00194C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00194C"/>
                </a:solidFill>
              </a:defRPr>
            </a:lvl1pPr>
          </a:lstStyle>
          <a:p>
            <a:fld id="{8699F50C-BE38-4BD0-BA84-9B090E1F2B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rgbClr val="00194C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pic>
        <p:nvPicPr>
          <p:cNvPr id="15" name="Picture Placeholder 12">
            <a:extLst>
              <a:ext uri="{FF2B5EF4-FFF2-40B4-BE49-F238E27FC236}">
                <a16:creationId xmlns:a16="http://schemas.microsoft.com/office/drawing/2014/main" id="{2FAB2584-F724-B502-E8DA-8620413C93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0441" r="1" b="28942"/>
          <a:stretch/>
        </p:blipFill>
        <p:spPr>
          <a:xfrm>
            <a:off x="6262542" y="2886075"/>
            <a:ext cx="5475287" cy="3232150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noFill/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376B449-01DA-D75D-93E4-E2BB106AC06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11656" y="2886075"/>
            <a:ext cx="5493631" cy="3232150"/>
          </a:xfrm>
          <a:prstGeom prst="rect">
            <a:avLst/>
          </a:prstGeom>
        </p:spPr>
        <p:txBody>
          <a:bodyPr/>
          <a:lstStyle>
            <a:lvl1pPr>
              <a:buClr>
                <a:srgbClr val="00194C"/>
              </a:buClr>
              <a:defRPr/>
            </a:lvl1pPr>
            <a:lvl2pPr>
              <a:buClr>
                <a:srgbClr val="00194C"/>
              </a:buClr>
              <a:defRPr/>
            </a:lvl2pPr>
            <a:lvl3pPr>
              <a:buClr>
                <a:srgbClr val="00194C"/>
              </a:buClr>
              <a:defRPr/>
            </a:lvl3pPr>
            <a:lvl4pPr>
              <a:buClr>
                <a:srgbClr val="00194C"/>
              </a:buClr>
              <a:defRPr/>
            </a:lvl4pPr>
            <a:lvl5pPr>
              <a:buClr>
                <a:srgbClr val="00194C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7841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111EB29-9262-4594-8717-356AB3816A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639713" cy="3541007"/>
            <a:chOff x="0" y="-2"/>
            <a:chExt cx="4639713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rgbClr val="CDD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rgbClr val="001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CD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8AC534B8-A866-6D48-7D09-4F7F9668508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1174" y="2886075"/>
            <a:ext cx="5484814" cy="3232150"/>
          </a:xfrm>
          <a:prstGeom prst="rect">
            <a:avLst/>
          </a:prstGeom>
        </p:spPr>
        <p:txBody>
          <a:bodyPr/>
          <a:lstStyle>
            <a:lvl1pPr>
              <a:buClr>
                <a:srgbClr val="EAB200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EAB200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EAB200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EAB200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EAB200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A57201CA-2845-26F7-B0DC-91D1169A1CD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86926" y="2886075"/>
            <a:ext cx="5484814" cy="3232150"/>
          </a:xfrm>
          <a:prstGeom prst="rect">
            <a:avLst/>
          </a:prstGeom>
        </p:spPr>
        <p:txBody>
          <a:bodyPr/>
          <a:lstStyle>
            <a:lvl1pPr>
              <a:buClr>
                <a:srgbClr val="EAB200"/>
              </a:buClr>
              <a:defRPr>
                <a:solidFill>
                  <a:schemeClr val="bg1"/>
                </a:solidFill>
              </a:defRPr>
            </a:lvl1pPr>
            <a:lvl2pPr>
              <a:buClr>
                <a:srgbClr val="EAB200"/>
              </a:buClr>
              <a:defRPr>
                <a:solidFill>
                  <a:schemeClr val="bg1"/>
                </a:solidFill>
              </a:defRPr>
            </a:lvl2pPr>
            <a:lvl3pPr>
              <a:buClr>
                <a:srgbClr val="EAB200"/>
              </a:buClr>
              <a:defRPr>
                <a:solidFill>
                  <a:schemeClr val="bg1"/>
                </a:solidFill>
              </a:defRPr>
            </a:lvl3pPr>
            <a:lvl4pPr>
              <a:buClr>
                <a:srgbClr val="EAB200"/>
              </a:buClr>
              <a:defRPr>
                <a:solidFill>
                  <a:schemeClr val="bg1"/>
                </a:solidFill>
              </a:defRPr>
            </a:lvl4pPr>
            <a:lvl5pPr>
              <a:buClr>
                <a:srgbClr val="EAB200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1946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111EB29-9262-4594-8717-356AB3816AA6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CD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639713" cy="3541007"/>
            <a:chOff x="0" y="-2"/>
            <a:chExt cx="4639713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rgbClr val="CDD5E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rgbClr val="3F3F3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rgbClr val="3F3F3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rgbClr val="00194C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>
                <a:solidFill>
                  <a:srgbClr val="00194C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00194C"/>
                </a:solidFill>
              </a:defRPr>
            </a:lvl1pPr>
          </a:lstStyle>
          <a:p>
            <a:fld id="{8699F50C-BE38-4BD0-BA84-9B090E1F2B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rgbClr val="00194C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376B449-01DA-D75D-93E4-E2BB106AC06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11656" y="2886075"/>
            <a:ext cx="5493631" cy="3232150"/>
          </a:xfrm>
          <a:prstGeom prst="rect">
            <a:avLst/>
          </a:prstGeom>
        </p:spPr>
        <p:txBody>
          <a:bodyPr/>
          <a:lstStyle>
            <a:lvl1pPr>
              <a:buClr>
                <a:srgbClr val="00194C"/>
              </a:buClr>
              <a:defRPr/>
            </a:lvl1pPr>
            <a:lvl2pPr>
              <a:buClr>
                <a:srgbClr val="00194C"/>
              </a:buClr>
              <a:defRPr/>
            </a:lvl2pPr>
            <a:lvl3pPr>
              <a:buClr>
                <a:srgbClr val="00194C"/>
              </a:buClr>
              <a:defRPr/>
            </a:lvl3pPr>
            <a:lvl4pPr>
              <a:buClr>
                <a:srgbClr val="00194C"/>
              </a:buClr>
              <a:defRPr/>
            </a:lvl4pPr>
            <a:lvl5pPr>
              <a:buClr>
                <a:srgbClr val="00194C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0">
            <a:extLst>
              <a:ext uri="{FF2B5EF4-FFF2-40B4-BE49-F238E27FC236}">
                <a16:creationId xmlns:a16="http://schemas.microsoft.com/office/drawing/2014/main" id="{92574166-3A8A-0B81-E22F-BCCD6E92CD9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196012" y="2886075"/>
            <a:ext cx="5493631" cy="3232150"/>
          </a:xfrm>
          <a:prstGeom prst="rect">
            <a:avLst/>
          </a:prstGeom>
        </p:spPr>
        <p:txBody>
          <a:bodyPr/>
          <a:lstStyle>
            <a:lvl1pPr>
              <a:buClr>
                <a:srgbClr val="00194C"/>
              </a:buClr>
              <a:defRPr/>
            </a:lvl1pPr>
            <a:lvl2pPr>
              <a:buClr>
                <a:srgbClr val="00194C"/>
              </a:buClr>
              <a:defRPr/>
            </a:lvl2pPr>
            <a:lvl3pPr>
              <a:buClr>
                <a:srgbClr val="00194C"/>
              </a:buClr>
              <a:defRPr/>
            </a:lvl3pPr>
            <a:lvl4pPr>
              <a:buClr>
                <a:srgbClr val="00194C"/>
              </a:buClr>
              <a:defRPr/>
            </a:lvl4pPr>
            <a:lvl5pPr>
              <a:buClr>
                <a:srgbClr val="00194C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7473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9EF72CE-34D2-4581-98D2-89218BC1B4E4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639713" cy="3541007"/>
            <a:chOff x="0" y="-2"/>
            <a:chExt cx="4639713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rgbClr val="CDD5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rgbClr val="0019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CD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18678" y="214008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9EF72CE-34D2-4581-98D2-89218BC1B4E4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CD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639713" cy="3541007"/>
            <a:chOff x="0" y="-2"/>
            <a:chExt cx="4639713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rgbClr val="CDD5E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rgbClr val="00194C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rgbClr val="00194C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rgbClr val="00194C"/>
                </a:solidFill>
              </a:defRPr>
            </a:lvl1pPr>
          </a:lstStyle>
          <a:p>
            <a:fld id="{8699F50C-BE38-4BD0-BA84-9B090E1F2B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rgbClr val="00194C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4" name="Table Placeholder 11" title="Table">
            <a:extLst>
              <a:ext uri="{FF2B5EF4-FFF2-40B4-BE49-F238E27FC236}">
                <a16:creationId xmlns:a16="http://schemas.microsoft.com/office/drawing/2014/main" id="{28CB0212-B929-5E56-AD9E-BE5F9A43964C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518678" y="214008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761817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1099AB-ABB9-4706-9E38-357EC2AB40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Hexagon 4">
            <a:extLst>
              <a:ext uri="{FF2B5EF4-FFF2-40B4-BE49-F238E27FC236}">
                <a16:creationId xmlns:a16="http://schemas.microsoft.com/office/drawing/2014/main" id="{9640852A-1847-FBBC-C0D9-C47AE65BC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9191069" y="3954255"/>
            <a:ext cx="2459690" cy="2872312"/>
          </a:xfrm>
          <a:prstGeom prst="hexagon">
            <a:avLst/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5A69E253-1B9B-0CF5-FAFD-BEE8C744CF4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84756" y="4032791"/>
            <a:ext cx="2872314" cy="199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1099AB-ABB9-4706-9E38-357EC2AB40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rgbClr val="CD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rgbClr val="CDD5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Hexagon 4">
            <a:extLst>
              <a:ext uri="{FF2B5EF4-FFF2-40B4-BE49-F238E27FC236}">
                <a16:creationId xmlns:a16="http://schemas.microsoft.com/office/drawing/2014/main" id="{9640852A-1847-FBBC-C0D9-C47AE65BC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9191069" y="3954255"/>
            <a:ext cx="2459690" cy="2872312"/>
          </a:xfrm>
          <a:prstGeom prst="hexagon">
            <a:avLst/>
          </a:prstGeom>
          <a:solidFill>
            <a:srgbClr val="CD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5A69E253-1B9B-0CF5-FAFD-BEE8C744CF4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84756" y="4032791"/>
            <a:ext cx="2872314" cy="199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06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AFD81C-E6E5-4292-828B-BD147E6DEA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rgbClr val="CDD5E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AB3FE-9015-40FD-A870-D81B5A86A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0" y="-6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" name="Google Shape;31;p4"/>
          <p:cNvGrpSpPr/>
          <p:nvPr/>
        </p:nvGrpSpPr>
        <p:grpSpPr>
          <a:xfrm>
            <a:off x="-19876" y="-6"/>
            <a:ext cx="4416102" cy="2365519"/>
            <a:chOff x="0" y="-17"/>
            <a:chExt cx="10643165" cy="5701093"/>
          </a:xfrm>
        </p:grpSpPr>
        <p:sp>
          <p:nvSpPr>
            <p:cNvPr id="32" name="Google Shape;32;p4"/>
            <p:cNvSpPr/>
            <p:nvPr/>
          </p:nvSpPr>
          <p:spPr>
            <a:xfrm rot="10800000" flipH="1">
              <a:off x="17837" y="0"/>
              <a:ext cx="10625328" cy="5404110"/>
            </a:xfrm>
            <a:prstGeom prst="rtTriangle">
              <a:avLst/>
            </a:prstGeom>
            <a:solidFill>
              <a:srgbClr val="00194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3" name="Google Shape;33;p4"/>
            <p:cNvCxnSpPr/>
            <p:nvPr/>
          </p:nvCxnSpPr>
          <p:spPr>
            <a:xfrm rot="10800000" flipH="1">
              <a:off x="0" y="-17"/>
              <a:ext cx="2575418" cy="128306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4" name="Google Shape;34;p4"/>
            <p:cNvCxnSpPr/>
            <p:nvPr/>
          </p:nvCxnSpPr>
          <p:spPr>
            <a:xfrm rot="10800000" flipH="1">
              <a:off x="0" y="4700022"/>
              <a:ext cx="1919789" cy="1001054"/>
            </a:xfrm>
            <a:prstGeom prst="straightConnector1">
              <a:avLst/>
            </a:prstGeom>
            <a:noFill/>
            <a:ln w="9525" cap="flat" cmpd="sng">
              <a:solidFill>
                <a:srgbClr val="00194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947531" y="209029"/>
            <a:ext cx="8040029" cy="114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8904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71308-0752-D831-D417-3EAB4B2ED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1FA07F-CF54-DA56-163B-D209C311C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DD98D-5588-9401-22C4-630A38FA7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530A9-15D6-4986-CB3B-F211D26D5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26D3F-5DFC-016F-01BB-96CFCFC5E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022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C58AE-8CBA-885D-AEDF-57DFBEAD0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C515B-5A67-5232-4653-E0B02CF5C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0952B-0C47-B448-3FB3-9D95C0724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BF2E7-9B2F-C943-79DC-9A18BD462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B82C4-33C0-EC3E-32CE-8664BE67D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37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5C76D-9D37-C440-926C-362BB560B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0C530-59AE-00B8-7583-3A455A820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64448-04B2-571C-F9EC-6F03942C3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A81C8-0A62-2576-EAB5-909E7FC8A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605E-6EDC-BA23-F7CE-7CA575BB5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66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EAC99-D716-3D65-2DF4-FF97C33A7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5B89B-531B-6620-B647-A60A93EC27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1DA49-A580-D56B-4C57-124E125AAC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46F6C-BE94-B649-DC72-0F26DC511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6A46E3-C75F-A26E-A015-7DFB71220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26545-391C-E167-888E-24F743820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79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6E4EE-466F-9DAB-B868-A537ED7AB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BE8A5C-0253-2DEC-9149-F9A216600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1F827-C123-42A3-104F-22245108C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6F1D35-8791-5683-9945-1F7A66EF0F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5FA893-3D59-EB8A-0815-0CA3FFCA6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840B8B-6BD5-8544-F8C9-6825FC533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8E7319-4054-FB13-C9FE-0D5DEEDAB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B46D5E-6BE8-B7EC-E704-B81723946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333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ECC0C-02BA-7B5A-B1A7-08661BC56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C2427A-C165-6C75-AC60-D858714D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BD38F3-C7A2-DA44-21F5-B8BEDDD9F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D47412-4DFD-746E-DCF1-9FCACFCFE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7E12B7-895F-47B9-126B-6F24170DD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AEC10-4509-9F0E-BFAD-F5A830480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E5DF2-4281-D7B4-34FA-7FFAE909D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6605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3D6EA-4618-7A23-6EB3-86957E158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2877E-6A73-A1A8-226F-A1829AAC5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83922-35E1-BE55-198B-C31C5EF5C4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E9639-5CCA-BC64-C29C-579C61CC0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458CD5-A99D-2474-BE63-124F58167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10785-44D2-938C-08A0-34BEB55C4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749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E0FFD-7462-5F2C-8C0B-EE9B507A4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7C319C-9C14-05AF-3BEF-586F626CDE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F0890-5B87-7E6D-A8A7-1E907B33E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AAE33-3E3E-90F2-7041-6B65CA210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316521-EFB0-4149-ED81-1C306DFB4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2A636D-133E-D430-E489-A54125288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185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6EA83-E269-B92E-F9FB-1C17DF829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A358C-3941-847C-CA4A-90BA179D63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1CC7E-8F0C-A888-89D8-2AB342487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10AE8-7A3B-26DD-F6D9-44F42D25C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83BB-E1E7-B6D4-4F6A-58140E58B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8217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5C14B0-0F7B-9722-5F56-56E07B2578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31AC0-3899-D248-C06D-AECE6D333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29D04-D854-9E78-2A81-A60F4D34F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0BDB6-BEFE-AD8F-6960-BAD6AB41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E0A256-C890-CCBB-1CC1-CF4573DD4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909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1FE0F-49ED-7F08-DDFB-6BD919A45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0A0F74-8F72-E306-6F23-8B8B54186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274566-AF0E-D74A-F250-8FD914BF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94AC34-F6A9-6FEC-7BC4-EF7230D91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18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Image">
  <p:cSld name="Title Slide with Imag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" name="Google Shape;16;p2"/>
          <p:cNvCxnSpPr/>
          <p:nvPr/>
        </p:nvCxnSpPr>
        <p:spPr>
          <a:xfrm rot="10800000" flipH="1">
            <a:off x="0" y="0"/>
            <a:ext cx="6030686" cy="300445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" name="Google Shape;17;p2"/>
          <p:cNvSpPr>
            <a:spLocks noGrp="1"/>
          </p:cNvSpPr>
          <p:nvPr>
            <p:ph type="pic" idx="2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cxnSp>
        <p:nvCxnSpPr>
          <p:cNvPr id="18" name="Google Shape;18;p2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" name="Google Shape;19;p2" title="Title"/>
          <p:cNvSpPr txBox="1">
            <a:spLocks noGrp="1"/>
          </p:cNvSpPr>
          <p:nvPr>
            <p:ph type="ctrTitle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Calibri"/>
              <a:buNone/>
              <a:defRPr sz="43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 title="Subtitle"/>
          <p:cNvSpPr txBox="1">
            <a:spLocks noGrp="1"/>
          </p:cNvSpPr>
          <p:nvPr>
            <p:ph type="subTitle" idx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1" name="Google Shape;21;p2"/>
          <p:cNvCxnSpPr/>
          <p:nvPr/>
        </p:nvCxnSpPr>
        <p:spPr>
          <a:xfrm rot="10800000" flipH="1">
            <a:off x="-17837" y="4700016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338158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>
            <a:off x="0" y="-6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rgbClr val="CDD5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3"/>
          <p:cNvCxnSpPr/>
          <p:nvPr/>
        </p:nvCxnSpPr>
        <p:spPr>
          <a:xfrm rot="10800000" flipH="1">
            <a:off x="0" y="0"/>
            <a:ext cx="6030686" cy="3004456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" name="Google Shape;26;p3" title="Title"/>
          <p:cNvSpPr txBox="1">
            <a:spLocks noGrp="1"/>
          </p:cNvSpPr>
          <p:nvPr>
            <p:ph type="ctrTitle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Calibri"/>
              <a:buNone/>
              <a:defRPr sz="43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 title="Subtitle"/>
          <p:cNvSpPr txBox="1">
            <a:spLocks noGrp="1"/>
          </p:cNvSpPr>
          <p:nvPr>
            <p:ph type="subTitle" idx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8" name="Google Shape;28;p3"/>
          <p:cNvCxnSpPr/>
          <p:nvPr/>
        </p:nvCxnSpPr>
        <p:spPr>
          <a:xfrm rot="10800000" flipH="1">
            <a:off x="-17837" y="4700016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rgbClr val="CDD5E4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689907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0" y="-6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" name="Google Shape;31;p4"/>
          <p:cNvGrpSpPr/>
          <p:nvPr/>
        </p:nvGrpSpPr>
        <p:grpSpPr>
          <a:xfrm>
            <a:off x="-19876" y="-6"/>
            <a:ext cx="4416102" cy="2365519"/>
            <a:chOff x="0" y="-17"/>
            <a:chExt cx="10643165" cy="5701093"/>
          </a:xfrm>
        </p:grpSpPr>
        <p:sp>
          <p:nvSpPr>
            <p:cNvPr id="32" name="Google Shape;32;p4"/>
            <p:cNvSpPr/>
            <p:nvPr/>
          </p:nvSpPr>
          <p:spPr>
            <a:xfrm rot="10800000" flipH="1">
              <a:off x="17837" y="0"/>
              <a:ext cx="10625328" cy="5404110"/>
            </a:xfrm>
            <a:prstGeom prst="rtTriangle">
              <a:avLst/>
            </a:prstGeom>
            <a:solidFill>
              <a:srgbClr val="00194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3" name="Google Shape;33;p4"/>
            <p:cNvCxnSpPr/>
            <p:nvPr/>
          </p:nvCxnSpPr>
          <p:spPr>
            <a:xfrm rot="10800000" flipH="1">
              <a:off x="0" y="-17"/>
              <a:ext cx="2575418" cy="128306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4" name="Google Shape;34;p4"/>
            <p:cNvCxnSpPr/>
            <p:nvPr/>
          </p:nvCxnSpPr>
          <p:spPr>
            <a:xfrm rot="10800000" flipH="1">
              <a:off x="0" y="4700022"/>
              <a:ext cx="1919789" cy="1001054"/>
            </a:xfrm>
            <a:prstGeom prst="straightConnector1">
              <a:avLst/>
            </a:prstGeom>
            <a:noFill/>
            <a:ln w="9525" cap="flat" cmpd="sng">
              <a:solidFill>
                <a:srgbClr val="00194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947531" y="209029"/>
            <a:ext cx="8040029" cy="114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2831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/>
          <p:nvPr/>
        </p:nvSpPr>
        <p:spPr>
          <a:xfrm>
            <a:off x="0" y="-6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" name="Google Shape;38;p5"/>
          <p:cNvGrpSpPr/>
          <p:nvPr/>
        </p:nvGrpSpPr>
        <p:grpSpPr>
          <a:xfrm>
            <a:off x="-19876" y="-6"/>
            <a:ext cx="4416102" cy="2365519"/>
            <a:chOff x="0" y="-17"/>
            <a:chExt cx="10643165" cy="5701093"/>
          </a:xfrm>
        </p:grpSpPr>
        <p:sp>
          <p:nvSpPr>
            <p:cNvPr id="39" name="Google Shape;39;p5"/>
            <p:cNvSpPr/>
            <p:nvPr/>
          </p:nvSpPr>
          <p:spPr>
            <a:xfrm rot="10800000" flipH="1">
              <a:off x="17837" y="0"/>
              <a:ext cx="10625328" cy="5404110"/>
            </a:xfrm>
            <a:prstGeom prst="rtTriangle">
              <a:avLst/>
            </a:prstGeom>
            <a:solidFill>
              <a:srgbClr val="CDD5E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0" name="Google Shape;40;p5"/>
            <p:cNvCxnSpPr/>
            <p:nvPr/>
          </p:nvCxnSpPr>
          <p:spPr>
            <a:xfrm rot="10800000" flipH="1">
              <a:off x="0" y="-17"/>
              <a:ext cx="2575418" cy="128306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1" name="Google Shape;41;p5"/>
            <p:cNvCxnSpPr/>
            <p:nvPr/>
          </p:nvCxnSpPr>
          <p:spPr>
            <a:xfrm rot="10800000" flipH="1">
              <a:off x="0" y="4700022"/>
              <a:ext cx="1919789" cy="1001054"/>
            </a:xfrm>
            <a:prstGeom prst="straightConnector1">
              <a:avLst/>
            </a:prstGeom>
            <a:noFill/>
            <a:ln w="9525" cap="flat" cmpd="sng">
              <a:solidFill>
                <a:srgbClr val="CDD5E4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42" name="Google Shape;42;p5" title="Title"/>
          <p:cNvSpPr txBox="1"/>
          <p:nvPr/>
        </p:nvSpPr>
        <p:spPr>
          <a:xfrm>
            <a:off x="3947532" y="265044"/>
            <a:ext cx="7805869" cy="161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1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Calibri"/>
              <a:buNone/>
            </a:pPr>
            <a:endParaRPr sz="43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5"/>
          <p:cNvSpPr txBox="1">
            <a:spLocks noGrp="1"/>
          </p:cNvSpPr>
          <p:nvPr>
            <p:ph type="title"/>
          </p:nvPr>
        </p:nvSpPr>
        <p:spPr>
          <a:xfrm>
            <a:off x="3947531" y="209029"/>
            <a:ext cx="8040029" cy="114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881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ion with Subtitle">
  <p:cSld name="Comparision with Sub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" name="Google Shape;46;p6"/>
          <p:cNvGrpSpPr/>
          <p:nvPr/>
        </p:nvGrpSpPr>
        <p:grpSpPr>
          <a:xfrm flipH="1">
            <a:off x="7561328" y="0"/>
            <a:ext cx="4639713" cy="3541007"/>
            <a:chOff x="0" y="-2"/>
            <a:chExt cx="4639713" cy="3367272"/>
          </a:xfrm>
        </p:grpSpPr>
        <p:sp>
          <p:nvSpPr>
            <p:cNvPr id="47" name="Google Shape;47;p6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rgbClr val="CDD5E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8" name="Google Shape;48;p6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00194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49" name="Google Shape;49;p6"/>
          <p:cNvSpPr txBox="1">
            <a:spLocks noGrp="1"/>
          </p:cNvSpPr>
          <p:nvPr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6" title="Bullet Points"/>
          <p:cNvSpPr txBox="1">
            <a:spLocks noGrp="1"/>
          </p:cNvSpPr>
          <p:nvPr>
            <p:ph type="body" idx="2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3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6" title="Bullet Points"/>
          <p:cNvSpPr txBox="1">
            <a:spLocks noGrp="1"/>
          </p:cNvSpPr>
          <p:nvPr>
            <p:ph type="body" idx="4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6" title="Subtitle"/>
          <p:cNvSpPr txBox="1">
            <a:spLocks noGrp="1"/>
          </p:cNvSpPr>
          <p:nvPr>
            <p:ph type="body" idx="5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6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CDD5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6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57" name="Google Shape;57;p6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7730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mparision with Subtitle">
  <p:cSld name="1_Comparision with Subtitl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CDD5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" name="Google Shape;60;p7"/>
          <p:cNvGrpSpPr/>
          <p:nvPr/>
        </p:nvGrpSpPr>
        <p:grpSpPr>
          <a:xfrm flipH="1">
            <a:off x="7561328" y="0"/>
            <a:ext cx="4639713" cy="3541007"/>
            <a:chOff x="0" y="-2"/>
            <a:chExt cx="4639713" cy="3367272"/>
          </a:xfrm>
        </p:grpSpPr>
        <p:sp>
          <p:nvSpPr>
            <p:cNvPr id="61" name="Google Shape;61;p7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rgbClr val="00194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2" name="Google Shape;62;p7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CDD5E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63" name="Google Shape;63;p7"/>
          <p:cNvSpPr txBox="1">
            <a:spLocks noGrp="1"/>
          </p:cNvSpPr>
          <p:nvPr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7" title="Bullet Points"/>
          <p:cNvSpPr txBox="1">
            <a:spLocks noGrp="1"/>
          </p:cNvSpPr>
          <p:nvPr>
            <p:ph type="body" idx="2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194C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94C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94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94C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94C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body" idx="3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7" title="Bullet Points"/>
          <p:cNvSpPr txBox="1">
            <a:spLocks noGrp="1"/>
          </p:cNvSpPr>
          <p:nvPr>
            <p:ph type="body" idx="4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7" title="Subtitle"/>
          <p:cNvSpPr txBox="1">
            <a:spLocks noGrp="1"/>
          </p:cNvSpPr>
          <p:nvPr>
            <p:ph type="body" idx="5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7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00194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7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19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71" name="Google Shape;71;p7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94C"/>
              </a:buClr>
              <a:buSzPts val="4400"/>
              <a:buFont typeface="Calibri"/>
              <a:buNone/>
              <a:defRPr sz="4400" b="1">
                <a:solidFill>
                  <a:srgbClr val="00194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84993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4" name="Google Shape;74;p8"/>
          <p:cNvGrpSpPr/>
          <p:nvPr/>
        </p:nvGrpSpPr>
        <p:grpSpPr>
          <a:xfrm flipH="1">
            <a:off x="7561328" y="0"/>
            <a:ext cx="4639713" cy="3541007"/>
            <a:chOff x="0" y="-2"/>
            <a:chExt cx="4639713" cy="3367272"/>
          </a:xfrm>
        </p:grpSpPr>
        <p:sp>
          <p:nvSpPr>
            <p:cNvPr id="75" name="Google Shape;75;p8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rgbClr val="CDD5E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6" name="Google Shape;76;p8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00194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77" name="Google Shape;77;p8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CDD5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8" title="Subtitle"/>
          <p:cNvSpPr txBox="1">
            <a:spLocks noGrp="1"/>
          </p:cNvSpPr>
          <p:nvPr>
            <p:ph type="body" idx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81" name="Google Shape;81;p8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8" title="Table"/>
          <p:cNvSpPr>
            <a:spLocks noGrp="1"/>
          </p:cNvSpPr>
          <p:nvPr>
            <p:ph type="tbl" idx="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297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able">
  <p:cSld name="1_Tabl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CDD5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9"/>
          <p:cNvGrpSpPr/>
          <p:nvPr/>
        </p:nvGrpSpPr>
        <p:grpSpPr>
          <a:xfrm flipH="1">
            <a:off x="7561328" y="0"/>
            <a:ext cx="4639713" cy="3541007"/>
            <a:chOff x="0" y="-2"/>
            <a:chExt cx="4639713" cy="3367272"/>
          </a:xfrm>
        </p:grpSpPr>
        <p:sp>
          <p:nvSpPr>
            <p:cNvPr id="86" name="Google Shape;86;p9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rgbClr val="00194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7" name="Google Shape;87;p9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CDD5E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88" name="Google Shape;88;p9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00194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9" title="Subtitle"/>
          <p:cNvSpPr txBox="1">
            <a:spLocks noGrp="1"/>
          </p:cNvSpPr>
          <p:nvPr>
            <p:ph type="body" idx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9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19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92" name="Google Shape;92;p9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194C"/>
              </a:buClr>
              <a:buSzPts val="4400"/>
              <a:buFont typeface="Calibri"/>
              <a:buNone/>
              <a:defRPr sz="4400" b="1">
                <a:solidFill>
                  <a:srgbClr val="00194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9" title="Table"/>
          <p:cNvSpPr>
            <a:spLocks noGrp="1"/>
          </p:cNvSpPr>
          <p:nvPr>
            <p:ph type="tbl" idx="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00194C"/>
              </a:buClr>
              <a:buSzPts val="2000"/>
              <a:buFont typeface="Calibri"/>
              <a:buNone/>
              <a:defRPr sz="2000">
                <a:solidFill>
                  <a:srgbClr val="00194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5741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0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7" name="Google Shape;97;p10"/>
          <p:cNvCxnSpPr/>
          <p:nvPr/>
        </p:nvCxnSpPr>
        <p:spPr>
          <a:xfrm rot="10800000" flipH="1">
            <a:off x="0" y="0"/>
            <a:ext cx="6030686" cy="300445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8" name="Google Shape;98;p10" title="Title"/>
          <p:cNvSpPr txBox="1">
            <a:spLocks noGrp="1"/>
          </p:cNvSpPr>
          <p:nvPr>
            <p:ph type="ctrTitle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Calibri"/>
              <a:buNone/>
              <a:defRPr sz="43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0" title="Subtitle"/>
          <p:cNvSpPr txBox="1">
            <a:spLocks noGrp="1"/>
          </p:cNvSpPr>
          <p:nvPr>
            <p:ph type="subTitle" idx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00" name="Google Shape;100;p10"/>
          <p:cNvCxnSpPr/>
          <p:nvPr/>
        </p:nvCxnSpPr>
        <p:spPr>
          <a:xfrm rot="10800000" flipH="1">
            <a:off x="-17837" y="4700016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230263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with Image">
  <p:cSld name="Section Header with Imag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1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" name="Google Shape;104;p11"/>
          <p:cNvCxnSpPr/>
          <p:nvPr/>
        </p:nvCxnSpPr>
        <p:spPr>
          <a:xfrm rot="10800000" flipH="1">
            <a:off x="0" y="1010090"/>
            <a:ext cx="1785257" cy="90750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p11" title="Title"/>
          <p:cNvSpPr txBox="1">
            <a:spLocks noGrp="1"/>
          </p:cNvSpPr>
          <p:nvPr>
            <p:ph type="title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libri"/>
              <a:buNone/>
              <a:defRPr sz="4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1" title="Subtitle"/>
          <p:cNvSpPr txBox="1">
            <a:spLocks noGrp="1"/>
          </p:cNvSpPr>
          <p:nvPr>
            <p:ph type="body" idx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1"/>
          <p:cNvSpPr/>
          <p:nvPr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8" name="Google Shape;108;p11"/>
          <p:cNvCxnSpPr/>
          <p:nvPr/>
        </p:nvCxnSpPr>
        <p:spPr>
          <a:xfrm rot="10800000" flipH="1">
            <a:off x="0" y="408562"/>
            <a:ext cx="6595353" cy="3403148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9" name="Google Shape;109;p11"/>
          <p:cNvSpPr>
            <a:spLocks noGrp="1"/>
          </p:cNvSpPr>
          <p:nvPr>
            <p:ph type="pic" idx="2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10" name="Google Shape;110;p11"/>
          <p:cNvCxnSpPr/>
          <p:nvPr/>
        </p:nvCxnSpPr>
        <p:spPr>
          <a:xfrm rot="10800000" flipH="1">
            <a:off x="-17837" y="5266944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1" name="Google Shape;111;p11"/>
          <p:cNvSpPr/>
          <p:nvPr/>
        </p:nvSpPr>
        <p:spPr>
          <a:xfrm rot="-164121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0825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Layout 01">
  <p:cSld name="Text Layout 0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" title="Bullet Points"/>
          <p:cNvSpPr txBox="1">
            <a:spLocks noGrp="1"/>
          </p:cNvSpPr>
          <p:nvPr>
            <p:ph type="body" idx="1"/>
          </p:nvPr>
        </p:nvSpPr>
        <p:spPr>
          <a:xfrm>
            <a:off x="531378" y="3129540"/>
            <a:ext cx="4942829" cy="295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2"/>
          <p:cNvSpPr/>
          <p:nvPr/>
        </p:nvSpPr>
        <p:spPr>
          <a:xfrm rot="10800000">
            <a:off x="1839686" y="-6"/>
            <a:ext cx="10352314" cy="56388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2"/>
          <p:cNvSpPr/>
          <p:nvPr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6" name="Google Shape;116;p12"/>
          <p:cNvCxnSpPr/>
          <p:nvPr/>
        </p:nvCxnSpPr>
        <p:spPr>
          <a:xfrm rot="10800000" flipH="1">
            <a:off x="6375400" y="5047077"/>
            <a:ext cx="1524574" cy="18034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7" name="Google Shape;117;p12" title="Subtitle"/>
          <p:cNvSpPr txBox="1">
            <a:spLocks noGrp="1"/>
          </p:cNvSpPr>
          <p:nvPr>
            <p:ph type="body" idx="2"/>
          </p:nvPr>
        </p:nvSpPr>
        <p:spPr>
          <a:xfrm>
            <a:off x="531379" y="2496102"/>
            <a:ext cx="7342631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12" title="Title "/>
          <p:cNvSpPr txBox="1">
            <a:spLocks noGrp="1"/>
          </p:cNvSpPr>
          <p:nvPr>
            <p:ph type="title"/>
          </p:nvPr>
        </p:nvSpPr>
        <p:spPr>
          <a:xfrm>
            <a:off x="531378" y="1241109"/>
            <a:ext cx="7342622" cy="1215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2"/>
          <p:cNvSpPr>
            <a:spLocks noGrp="1"/>
          </p:cNvSpPr>
          <p:nvPr>
            <p:ph type="pic" idx="3"/>
          </p:nvPr>
        </p:nvSpPr>
        <p:spPr>
          <a:xfrm>
            <a:off x="6604000" y="0"/>
            <a:ext cx="5588000" cy="6872249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20" name="Google Shape;120;p12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2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5145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Layout 02">
  <p:cSld name="Text Layout 02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"/>
          <p:cNvSpPr/>
          <p:nvPr/>
        </p:nvSpPr>
        <p:spPr>
          <a:xfrm rot="10800000">
            <a:off x="1839686" y="-6"/>
            <a:ext cx="10352314" cy="563880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3"/>
          <p:cNvSpPr>
            <a:spLocks noGrp="1"/>
          </p:cNvSpPr>
          <p:nvPr>
            <p:ph type="pic" idx="2"/>
          </p:nvPr>
        </p:nvSpPr>
        <p:spPr>
          <a:xfrm>
            <a:off x="6170177" y="1435100"/>
            <a:ext cx="6021821" cy="54229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25" name="Google Shape;125;p13" title="Bullet Points"/>
          <p:cNvSpPr txBox="1">
            <a:spLocks noGrp="1"/>
          </p:cNvSpPr>
          <p:nvPr>
            <p:ph type="body" idx="1"/>
          </p:nvPr>
        </p:nvSpPr>
        <p:spPr>
          <a:xfrm>
            <a:off x="531378" y="3129540"/>
            <a:ext cx="4942829" cy="295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13"/>
          <p:cNvSpPr/>
          <p:nvPr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" name="Google Shape;127;p13"/>
          <p:cNvCxnSpPr/>
          <p:nvPr/>
        </p:nvCxnSpPr>
        <p:spPr>
          <a:xfrm rot="10800000" flipH="1">
            <a:off x="10352314" y="1185452"/>
            <a:ext cx="1839685" cy="1633948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p13" title="Subtitle"/>
          <p:cNvSpPr txBox="1">
            <a:spLocks noGrp="1"/>
          </p:cNvSpPr>
          <p:nvPr>
            <p:ph type="body" idx="3"/>
          </p:nvPr>
        </p:nvSpPr>
        <p:spPr>
          <a:xfrm>
            <a:off x="531379" y="2496102"/>
            <a:ext cx="7342621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13" title="Title "/>
          <p:cNvSpPr txBox="1">
            <a:spLocks noGrp="1"/>
          </p:cNvSpPr>
          <p:nvPr>
            <p:ph type="title"/>
          </p:nvPr>
        </p:nvSpPr>
        <p:spPr>
          <a:xfrm>
            <a:off x="531378" y="1241109"/>
            <a:ext cx="7342622" cy="1215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32" name="Google Shape;132;p13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4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50341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hart">
  <p:cSld name="1_Char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4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4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grpSp>
        <p:nvGrpSpPr>
          <p:cNvPr id="136" name="Google Shape;136;p14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137" name="Google Shape;137;p14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8" name="Google Shape;138;p14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9" name="Google Shape;139;p14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" name="Google Shape;140;p14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4" title="Subtitle"/>
          <p:cNvSpPr txBox="1">
            <a:spLocks noGrp="1"/>
          </p:cNvSpPr>
          <p:nvPr>
            <p:ph type="body" idx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4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44" name="Google Shape;144;p14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body" idx="2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14" title="Chart"/>
          <p:cNvSpPr>
            <a:spLocks noGrp="1"/>
          </p:cNvSpPr>
          <p:nvPr>
            <p:ph type="chart" idx="3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5267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Photo">
  <p:cSld name="Large Photo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5"/>
          <p:cNvSpPr/>
          <p:nvPr/>
        </p:nvSpPr>
        <p:spPr>
          <a:xfrm rot="10800000" flipH="1">
            <a:off x="0" y="-5"/>
            <a:ext cx="11747500" cy="6299203"/>
          </a:xfrm>
          <a:prstGeom prst="rtTriangle">
            <a:avLst/>
          </a:prstGeom>
          <a:solidFill>
            <a:srgbClr val="92B4FF">
              <a:alpha val="4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5" title="Image"/>
          <p:cNvSpPr>
            <a:spLocks noGrp="1"/>
          </p:cNvSpPr>
          <p:nvPr>
            <p:ph type="pic" idx="2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cxnSp>
        <p:nvCxnSpPr>
          <p:cNvPr id="151" name="Google Shape;151;p15"/>
          <p:cNvCxnSpPr/>
          <p:nvPr/>
        </p:nvCxnSpPr>
        <p:spPr>
          <a:xfrm rot="10800000" flipH="1">
            <a:off x="0" y="5344886"/>
            <a:ext cx="2362200" cy="1240972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2" name="Google Shape;152;p15" title="Title "/>
          <p:cNvSpPr txBox="1">
            <a:spLocks noGrp="1"/>
          </p:cNvSpPr>
          <p:nvPr>
            <p:ph type="title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288000" tIns="45700" rIns="91425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1442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6"/>
          <p:cNvSpPr txBox="1">
            <a:spLocks noGrp="1"/>
          </p:cNvSpPr>
          <p:nvPr>
            <p:ph type="body" idx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16"/>
          <p:cNvSpPr txBox="1">
            <a:spLocks noGrp="1"/>
          </p:cNvSpPr>
          <p:nvPr>
            <p:ph type="body" idx="2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16"/>
          <p:cNvSpPr txBox="1">
            <a:spLocks noGrp="1"/>
          </p:cNvSpPr>
          <p:nvPr>
            <p:ph type="body" idx="3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16"/>
          <p:cNvSpPr txBox="1">
            <a:spLocks noGrp="1"/>
          </p:cNvSpPr>
          <p:nvPr>
            <p:ph type="body" idx="4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6"/>
          <p:cNvSpPr/>
          <p:nvPr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6"/>
          <p:cNvSpPr/>
          <p:nvPr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6"/>
          <p:cNvSpPr/>
          <p:nvPr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6"/>
          <p:cNvSpPr/>
          <p:nvPr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6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4" name="Google Shape;164;p16"/>
          <p:cNvCxnSpPr/>
          <p:nvPr/>
        </p:nvCxnSpPr>
        <p:spPr>
          <a:xfrm rot="10800000" flipH="1">
            <a:off x="0" y="0"/>
            <a:ext cx="6030686" cy="300445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5" name="Google Shape;165;p16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p16"/>
          <p:cNvCxnSpPr/>
          <p:nvPr/>
        </p:nvCxnSpPr>
        <p:spPr>
          <a:xfrm rot="10800000" flipH="1">
            <a:off x="-17837" y="4700016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7" name="Google Shape;167;p16"/>
          <p:cNvSpPr>
            <a:spLocks noGrp="1"/>
          </p:cNvSpPr>
          <p:nvPr>
            <p:ph type="pic" idx="5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16" title="Title"/>
          <p:cNvSpPr txBox="1">
            <a:spLocks noGrp="1"/>
          </p:cNvSpPr>
          <p:nvPr>
            <p:ph type="ctrTitle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Calibri"/>
              <a:buNone/>
              <a:defRPr sz="43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58090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7"/>
          <p:cNvSpPr/>
          <p:nvPr/>
        </p:nvSpPr>
        <p:spPr>
          <a:xfrm rot="-164121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3" name="Google Shape;173;p17"/>
          <p:cNvCxnSpPr/>
          <p:nvPr/>
        </p:nvCxnSpPr>
        <p:spPr>
          <a:xfrm rot="10800000" flipH="1">
            <a:off x="0" y="1010090"/>
            <a:ext cx="1785257" cy="90750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4" name="Google Shape;174;p17" title="Title"/>
          <p:cNvSpPr txBox="1">
            <a:spLocks noGrp="1"/>
          </p:cNvSpPr>
          <p:nvPr>
            <p:ph type="title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libri"/>
              <a:buNone/>
              <a:defRPr sz="4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17" title="Subtitle"/>
          <p:cNvSpPr txBox="1">
            <a:spLocks noGrp="1"/>
          </p:cNvSpPr>
          <p:nvPr>
            <p:ph type="body" idx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76" name="Google Shape;176;p17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7" name="Google Shape;177;p17"/>
          <p:cNvSpPr/>
          <p:nvPr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8" name="Google Shape;178;p17"/>
          <p:cNvCxnSpPr/>
          <p:nvPr/>
        </p:nvCxnSpPr>
        <p:spPr>
          <a:xfrm rot="10800000" flipH="1">
            <a:off x="0" y="408562"/>
            <a:ext cx="6595353" cy="3403148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9" name="Google Shape;179;p17"/>
          <p:cNvCxnSpPr/>
          <p:nvPr/>
        </p:nvCxnSpPr>
        <p:spPr>
          <a:xfrm rot="10800000" flipH="1">
            <a:off x="-17837" y="5266944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0" name="Google Shape;180;p17"/>
          <p:cNvSpPr/>
          <p:nvPr/>
        </p:nvSpPr>
        <p:spPr>
          <a:xfrm rot="-164121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0244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3" name="Google Shape;183;p18"/>
          <p:cNvCxnSpPr/>
          <p:nvPr/>
        </p:nvCxnSpPr>
        <p:spPr>
          <a:xfrm rot="10800000">
            <a:off x="-9247" y="3633967"/>
            <a:ext cx="1912619" cy="1572989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84" name="Google Shape;184;p18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185" name="Google Shape;185;p18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6" name="Google Shape;186;p18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87" name="Google Shape;187;p18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p18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4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sp>
        <p:nvSpPr>
          <p:cNvPr id="189" name="Google Shape;189;p18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8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18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92" name="Google Shape;192;p18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8"/>
          <p:cNvSpPr txBox="1">
            <a:spLocks noGrp="1"/>
          </p:cNvSpPr>
          <p:nvPr>
            <p:ph type="body"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8840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9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6" name="Google Shape;196;p19"/>
          <p:cNvCxnSpPr/>
          <p:nvPr/>
        </p:nvCxnSpPr>
        <p:spPr>
          <a:xfrm rot="10800000">
            <a:off x="-9247" y="3633967"/>
            <a:ext cx="1912619" cy="1572989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97" name="Google Shape;197;p19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198" name="Google Shape;198;p19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9" name="Google Shape;199;p19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0" name="Google Shape;200;p19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19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4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sp>
        <p:nvSpPr>
          <p:cNvPr id="202" name="Google Shape;202;p19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9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9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05" name="Google Shape;205;p19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body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7" name="Google Shape;207;p19"/>
          <p:cNvSpPr txBox="1">
            <a:spLocks noGrp="1"/>
          </p:cNvSpPr>
          <p:nvPr>
            <p:ph type="body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2586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0" name="Google Shape;210;p20"/>
          <p:cNvCxnSpPr/>
          <p:nvPr/>
        </p:nvCxnSpPr>
        <p:spPr>
          <a:xfrm rot="10800000">
            <a:off x="-9247" y="3633967"/>
            <a:ext cx="1912619" cy="1572989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11" name="Google Shape;211;p20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212" name="Google Shape;212;p20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3" name="Google Shape;213;p20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14" name="Google Shape;214;p20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5" name="Google Shape;215;p20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4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sp>
        <p:nvSpPr>
          <p:cNvPr id="216" name="Google Shape;216;p20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0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0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19" name="Google Shape;219;p20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0"/>
          <p:cNvSpPr txBox="1"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20"/>
          <p:cNvSpPr txBox="1">
            <a:spLocks noGrp="1"/>
          </p:cNvSpPr>
          <p:nvPr>
            <p:ph type="body" idx="2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20"/>
          <p:cNvSpPr txBox="1">
            <a:spLocks noGrp="1"/>
          </p:cNvSpPr>
          <p:nvPr>
            <p:ph type="body" idx="3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20"/>
          <p:cNvSpPr txBox="1">
            <a:spLocks noGrp="1"/>
          </p:cNvSpPr>
          <p:nvPr>
            <p:ph type="body" idx="4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901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1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7" name="Google Shape;227;p21"/>
          <p:cNvCxnSpPr/>
          <p:nvPr/>
        </p:nvCxnSpPr>
        <p:spPr>
          <a:xfrm rot="10800000" flipH="1">
            <a:off x="0" y="0"/>
            <a:ext cx="6030686" cy="300445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8" name="Google Shape;228;p21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9" name="Google Shape;229;p21" title="Title"/>
          <p:cNvSpPr txBox="1">
            <a:spLocks noGrp="1"/>
          </p:cNvSpPr>
          <p:nvPr>
            <p:ph type="ctrTitle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Arial"/>
              <a:buNone/>
              <a:defRPr sz="43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30" name="Google Shape;230;p21"/>
          <p:cNvCxnSpPr/>
          <p:nvPr/>
        </p:nvCxnSpPr>
        <p:spPr>
          <a:xfrm rot="10800000" flipH="1">
            <a:off x="-17837" y="4700016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1" name="Google Shape;231;p21"/>
          <p:cNvSpPr txBox="1">
            <a:spLocks noGrp="1"/>
          </p:cNvSpPr>
          <p:nvPr>
            <p:ph type="body" idx="1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Google Shape;232;p21"/>
          <p:cNvSpPr txBox="1">
            <a:spLocks noGrp="1"/>
          </p:cNvSpPr>
          <p:nvPr>
            <p:ph type="body" idx="2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4276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2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6" name="Google Shape;236;p22"/>
          <p:cNvCxnSpPr/>
          <p:nvPr/>
        </p:nvCxnSpPr>
        <p:spPr>
          <a:xfrm rot="10800000" flipH="1">
            <a:off x="0" y="0"/>
            <a:ext cx="6030686" cy="300445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7" name="Google Shape;237;p22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p22" title="Title"/>
          <p:cNvSpPr txBox="1">
            <a:spLocks noGrp="1"/>
          </p:cNvSpPr>
          <p:nvPr>
            <p:ph type="ctrTitle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Arial"/>
              <a:buNone/>
              <a:defRPr sz="43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39" name="Google Shape;239;p22"/>
          <p:cNvCxnSpPr/>
          <p:nvPr/>
        </p:nvCxnSpPr>
        <p:spPr>
          <a:xfrm rot="10800000" flipH="1">
            <a:off x="-17837" y="4700016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0" name="Google Shape;240;p22"/>
          <p:cNvSpPr txBox="1">
            <a:spLocks noGrp="1"/>
          </p:cNvSpPr>
          <p:nvPr>
            <p:ph type="body" idx="1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p22"/>
          <p:cNvSpPr>
            <a:spLocks noGrp="1"/>
          </p:cNvSpPr>
          <p:nvPr>
            <p:ph type="pic" idx="2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36909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/>
          <p:nvPr/>
        </p:nvSpPr>
        <p:spPr>
          <a:xfrm>
            <a:off x="17179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4" name="Google Shape;244;p23"/>
          <p:cNvGrpSpPr/>
          <p:nvPr/>
        </p:nvGrpSpPr>
        <p:grpSpPr>
          <a:xfrm flipH="1">
            <a:off x="7561328" y="0"/>
            <a:ext cx="4639713" cy="3541007"/>
            <a:chOff x="0" y="-2"/>
            <a:chExt cx="4639713" cy="3367272"/>
          </a:xfrm>
        </p:grpSpPr>
        <p:sp>
          <p:nvSpPr>
            <p:cNvPr id="245" name="Google Shape;245;p23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46" name="Google Shape;246;p23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47" name="Google Shape;247;p23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3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23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0429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4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4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grpSp>
        <p:nvGrpSpPr>
          <p:cNvPr id="253" name="Google Shape;253;p24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254" name="Google Shape;254;p24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5" name="Google Shape;255;p24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56" name="Google Shape;256;p24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7" name="Google Shape;257;p24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4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24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60" name="Google Shape;260;p24"/>
          <p:cNvSpPr txBox="1">
            <a:spLocks noGrp="1"/>
          </p:cNvSpPr>
          <p:nvPr>
            <p:ph type="title"/>
          </p:nvPr>
        </p:nvSpPr>
        <p:spPr>
          <a:xfrm>
            <a:off x="518678" y="209029"/>
            <a:ext cx="8330184" cy="114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2571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5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5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4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grpSp>
        <p:nvGrpSpPr>
          <p:cNvPr id="264" name="Google Shape;264;p25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265" name="Google Shape;265;p25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66" name="Google Shape;266;p25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67" name="Google Shape;267;p25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8" name="Google Shape;268;p25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5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25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71" name="Google Shape;271;p25"/>
          <p:cNvSpPr txBox="1">
            <a:spLocks noGrp="1"/>
          </p:cNvSpPr>
          <p:nvPr>
            <p:ph type="title"/>
          </p:nvPr>
        </p:nvSpPr>
        <p:spPr>
          <a:xfrm>
            <a:off x="518678" y="209029"/>
            <a:ext cx="8330184" cy="114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25"/>
          <p:cNvSpPr txBox="1">
            <a:spLocks noGrp="1"/>
          </p:cNvSpPr>
          <p:nvPr>
            <p:ph type="body" idx="1"/>
          </p:nvPr>
        </p:nvSpPr>
        <p:spPr>
          <a:xfrm>
            <a:off x="1526131" y="1979613"/>
            <a:ext cx="9139738" cy="289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2300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6"/>
          <p:cNvSpPr txBox="1"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3165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blank">
  <p:cSld name="Blank 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7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77" name="Google Shape;277;p27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2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828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30" r:id="rId2"/>
    <p:sldLayoutId id="2147483733" r:id="rId3"/>
    <p:sldLayoutId id="2147483732" r:id="rId4"/>
    <p:sldLayoutId id="2147483708" r:id="rId5"/>
    <p:sldLayoutId id="2147483734" r:id="rId6"/>
    <p:sldLayoutId id="2147483739" r:id="rId7"/>
    <p:sldLayoutId id="2147483740" r:id="rId8"/>
    <p:sldLayoutId id="2147483689" r:id="rId9"/>
    <p:sldLayoutId id="2147483735" r:id="rId10"/>
    <p:sldLayoutId id="2147483649" r:id="rId11"/>
    <p:sldLayoutId id="2147483738" r:id="rId12"/>
    <p:sldLayoutId id="2147483668" r:id="rId13"/>
    <p:sldLayoutId id="2147483674" r:id="rId14"/>
    <p:sldLayoutId id="2147483768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3DB423-2E1C-C559-3B8F-E37517F56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CEC46-C612-C152-11DF-3C977B4F8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1D007-2803-3E8C-4B7E-3F0BF807D4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666D5-947E-453D-901B-18240B950F0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1EDBC-4FA7-9C76-8C93-4871B54927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BF251-67AF-4CE5-9494-97B3640E8E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1034A-D7C2-4567-8CEA-508E51D086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3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690406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7" r:id="rId2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he.edu/about-adhe/coordinating-board/board-presentations" TargetMode="External"/><Relationship Id="rId2" Type="http://schemas.openxmlformats.org/officeDocument/2006/relationships/hyperlink" Target="mailto:Nichole.Abernathy@adhe.edu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5BCABC3-1601-3CA4-C4E8-5EB15D59505A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958369" y="369528"/>
            <a:ext cx="2060902" cy="1862204"/>
            <a:chOff x="1850735" y="3352487"/>
            <a:chExt cx="2872315" cy="2595386"/>
          </a:xfrm>
        </p:grpSpPr>
        <p:sp>
          <p:nvSpPr>
            <p:cNvPr id="12" name="Hexagon 11">
              <a:extLst>
                <a:ext uri="{FF2B5EF4-FFF2-40B4-BE49-F238E27FC236}">
                  <a16:creationId xmlns:a16="http://schemas.microsoft.com/office/drawing/2014/main" id="{CC70964D-7928-67AB-BDD7-230E7690C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2057049" y="3281871"/>
              <a:ext cx="2459690" cy="2872313"/>
            </a:xfrm>
            <a:prstGeom prst="hexagon">
              <a:avLst/>
            </a:prstGeom>
            <a:solidFill>
              <a:srgbClr val="0019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Logo, company name&#10;&#10;Description automatically generated">
              <a:extLst>
                <a:ext uri="{FF2B5EF4-FFF2-40B4-BE49-F238E27FC236}">
                  <a16:creationId xmlns:a16="http://schemas.microsoft.com/office/drawing/2014/main" id="{6E17D300-6762-40FE-C323-44F9BC085AF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50735" y="3352487"/>
              <a:ext cx="2872314" cy="1992818"/>
            </a:xfrm>
            <a:prstGeom prst="rect">
              <a:avLst/>
            </a:prstGeom>
          </p:spPr>
        </p:pic>
      </p:grp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F35203C7-E7FB-5045-0F9C-FBD8865C4E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906621" y="2361218"/>
            <a:ext cx="10085176" cy="422440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I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F3F3F"/>
              </a:buClr>
            </a:pPr>
            <a:endParaRPr lang="da-DK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59CC0A-91AC-0EED-FB5A-C9CF6D63DB96}"/>
              </a:ext>
            </a:extLst>
          </p:cNvPr>
          <p:cNvSpPr txBox="1"/>
          <p:nvPr/>
        </p:nvSpPr>
        <p:spPr>
          <a:xfrm>
            <a:off x="2112935" y="2211264"/>
            <a:ext cx="7772399" cy="4524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 defTabSz="514350">
              <a:defRPr/>
            </a:pPr>
            <a:r>
              <a:rPr lang="en-US" sz="3600">
                <a:solidFill>
                  <a:srgbClr val="002060"/>
                </a:solidFill>
                <a:latin typeface="Times New Roman"/>
              </a:rPr>
              <a:t>SPECIAL MEETING OF THE </a:t>
            </a:r>
            <a:br>
              <a:rPr lang="en-US" sz="3600">
                <a:solidFill>
                  <a:srgbClr val="002060"/>
                </a:solidFill>
                <a:latin typeface="Times New Roman"/>
              </a:rPr>
            </a:br>
            <a:r>
              <a:rPr lang="en-US" sz="3600">
                <a:solidFill>
                  <a:srgbClr val="002060"/>
                </a:solidFill>
                <a:latin typeface="Times New Roman"/>
              </a:rPr>
              <a:t>ARKANSAS HIGHER EDUCATION </a:t>
            </a:r>
            <a:br>
              <a:rPr lang="en-US" sz="3600">
                <a:solidFill>
                  <a:srgbClr val="002060"/>
                </a:solidFill>
                <a:latin typeface="Times New Roman"/>
              </a:rPr>
            </a:br>
            <a:r>
              <a:rPr lang="en-US" sz="3600">
                <a:solidFill>
                  <a:srgbClr val="002060"/>
                </a:solidFill>
                <a:latin typeface="Times New Roman"/>
              </a:rPr>
              <a:t>COORDINATING BOARD </a:t>
            </a:r>
          </a:p>
          <a:p>
            <a:pPr algn="ctr" defTabSz="514350">
              <a:defRPr/>
            </a:pPr>
            <a:endParaRPr lang="en-US" sz="2250">
              <a:solidFill>
                <a:srgbClr val="002060"/>
              </a:solidFill>
              <a:latin typeface="Times New Roman"/>
            </a:endParaRPr>
          </a:p>
          <a:p>
            <a:pPr algn="ctr" defTabSz="514350">
              <a:defRPr/>
            </a:pPr>
            <a:endParaRPr lang="en-US" sz="2250">
              <a:solidFill>
                <a:srgbClr val="002060"/>
              </a:solidFill>
              <a:latin typeface="Times New Roman"/>
            </a:endParaRPr>
          </a:p>
          <a:p>
            <a:pPr algn="ctr" defTabSz="514350">
              <a:defRPr/>
            </a:pPr>
            <a:endParaRPr lang="en-US" sz="2250">
              <a:solidFill>
                <a:srgbClr val="002060"/>
              </a:solidFill>
              <a:latin typeface="Times New Roman"/>
            </a:endParaRPr>
          </a:p>
          <a:p>
            <a:pPr algn="ctr" defTabSz="514350">
              <a:defRPr/>
            </a:pPr>
            <a:endParaRPr lang="en-US" sz="2250">
              <a:solidFill>
                <a:srgbClr val="002060"/>
              </a:solidFill>
              <a:latin typeface="Times New Roman"/>
            </a:endParaRPr>
          </a:p>
          <a:p>
            <a:pPr algn="ctr" defTabSz="514350">
              <a:defRPr/>
            </a:pPr>
            <a:endParaRPr lang="en-US" sz="2250">
              <a:solidFill>
                <a:srgbClr val="002060"/>
              </a:solidFill>
              <a:latin typeface="Times New Roman"/>
            </a:endParaRPr>
          </a:p>
          <a:p>
            <a:pPr algn="ctr" defTabSz="514350">
              <a:defRPr/>
            </a:pPr>
            <a:r>
              <a:rPr lang="en-US" sz="2250">
                <a:solidFill>
                  <a:srgbClr val="002060"/>
                </a:solidFill>
                <a:latin typeface="Times New Roman"/>
              </a:rPr>
              <a:t>September 22, 2026</a:t>
            </a:r>
          </a:p>
          <a:p>
            <a:pPr algn="ctr" defTabSz="514350">
              <a:defRPr/>
            </a:pPr>
            <a:endParaRPr lang="en-US" sz="2250">
              <a:solidFill>
                <a:srgbClr val="002060"/>
              </a:solidFill>
              <a:latin typeface="Times New Roman"/>
            </a:endParaRPr>
          </a:p>
          <a:p>
            <a:pPr algn="ctr" defTabSz="514350">
              <a:defRPr/>
            </a:pPr>
            <a:endParaRPr lang="en-US" sz="2250">
              <a:solidFill>
                <a:srgbClr val="00206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87477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54030-FE79-85FF-3051-41EAB399471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3F311-D88C-1C85-961E-21CA8EBFAE8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99F50C-BE38-4BD0-BA84-9B090E1F2B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A5A5A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7F35983-ED84-3DAF-0F6D-204FF19B6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265" y="1391837"/>
            <a:ext cx="8333222" cy="1147969"/>
          </a:xfrm>
        </p:spPr>
        <p:txBody>
          <a:bodyPr>
            <a:normAutofit/>
          </a:bodyPr>
          <a:lstStyle/>
          <a:p>
            <a:pPr algn="ctr"/>
            <a:r>
              <a:rPr lang="en-US" sz="6000">
                <a:latin typeface="Times New Roman" panose="02020603050405020304" pitchFamily="18" charset="0"/>
                <a:cs typeface="Times New Roman" panose="02020603050405020304" pitchFamily="18" charset="0"/>
              </a:rPr>
              <a:t>AHECB Members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FD86D3F-0980-7BA8-5DFB-26A8CB506E3D}"/>
              </a:ext>
            </a:extLst>
          </p:cNvPr>
          <p:cNvSpPr txBox="1">
            <a:spLocks/>
          </p:cNvSpPr>
          <p:nvPr/>
        </p:nvSpPr>
        <p:spPr>
          <a:xfrm>
            <a:off x="1707386" y="2974487"/>
            <a:ext cx="11587828" cy="2816887"/>
          </a:xfrm>
          <a:prstGeom prst="rect">
            <a:avLst/>
          </a:prstGeom>
        </p:spPr>
        <p:txBody>
          <a:bodyPr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I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Dr. Jim Carr, Chair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Lucas Pointer, Vice Chair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Dr. Katherine Dudley, Secretary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Carolyn Rhinehart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Chris Woodard</a:t>
            </a:r>
          </a:p>
        </p:txBody>
      </p:sp>
    </p:spTree>
    <p:extLst>
      <p:ext uri="{BB962C8B-B14F-4D97-AF65-F5344CB8AC3E}">
        <p14:creationId xmlns:p14="http://schemas.microsoft.com/office/powerpoint/2010/main" val="98211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>
          <a:extLst>
            <a:ext uri="{FF2B5EF4-FFF2-40B4-BE49-F238E27FC236}">
              <a16:creationId xmlns:a16="http://schemas.microsoft.com/office/drawing/2014/main" id="{7F76403C-E2C1-77D9-9662-423DD3BED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883F92-EFE0-2603-3BB9-73552D351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446" y="467862"/>
            <a:ext cx="8644328" cy="2074830"/>
          </a:xfrm>
        </p:spPr>
        <p:txBody>
          <a:bodyPr>
            <a:noAutofit/>
          </a:bodyPr>
          <a:lstStyle/>
          <a:p>
            <a:r>
              <a:rPr lang="en-US" sz="3200"/>
              <a:t>Agenda Item No. 1</a:t>
            </a:r>
            <a:br>
              <a:rPr lang="en-US" sz="3200">
                <a:ea typeface="Calibri"/>
                <a:cs typeface="Calibri"/>
              </a:rPr>
            </a:br>
            <a:r>
              <a:rPr lang="en-US" sz="3200"/>
              <a:t>Policy Amendment:  Arkansas Heroes Scholarship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C0B99ED-7E25-654F-F381-14A47D737ADD}"/>
              </a:ext>
            </a:extLst>
          </p:cNvPr>
          <p:cNvSpPr txBox="1">
            <a:spLocks/>
          </p:cNvSpPr>
          <p:nvPr/>
        </p:nvSpPr>
        <p:spPr>
          <a:xfrm>
            <a:off x="793230" y="2387786"/>
            <a:ext cx="9306457" cy="4586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Amendments as a result of Act 340/341 of 2025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known opposition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Fiscal impact: $0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Substantive change include:</a:t>
            </a:r>
          </a:p>
          <a:p>
            <a:pPr marL="800100" lvl="1" indent="-342900">
              <a:defRPr/>
            </a:pPr>
            <a:r>
              <a:rPr lang="en-US">
                <a:solidFill>
                  <a:prstClr val="black"/>
                </a:solidFill>
                <a:latin typeface="Aptos" panose="02110004020202020204"/>
              </a:rPr>
              <a:t>Combine the Military Dependent Scholarship and the LEO Scholarship into Arkansas Heroes Scholarship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0673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>
          <a:extLst>
            <a:ext uri="{FF2B5EF4-FFF2-40B4-BE49-F238E27FC236}">
              <a16:creationId xmlns:a16="http://schemas.microsoft.com/office/drawing/2014/main" id="{80FCE130-2A50-BBAA-6AA6-485BE7C6F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5D46BB9-569E-8D37-AEC5-3F29759D4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446" y="467862"/>
            <a:ext cx="8644328" cy="2074830"/>
          </a:xfrm>
        </p:spPr>
        <p:txBody>
          <a:bodyPr>
            <a:noAutofit/>
          </a:bodyPr>
          <a:lstStyle/>
          <a:p>
            <a:r>
              <a:rPr lang="en-US" sz="3200"/>
              <a:t>Agenda Item No. 2</a:t>
            </a:r>
            <a:br>
              <a:rPr lang="en-US" sz="3200"/>
            </a:br>
            <a:r>
              <a:rPr lang="en-US" sz="3200"/>
              <a:t>Policy Amendment:  Arkansas Future Grant Program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13AC041-080A-FAED-A61B-9B3ABC9BFD15}"/>
              </a:ext>
            </a:extLst>
          </p:cNvPr>
          <p:cNvSpPr txBox="1">
            <a:spLocks/>
          </p:cNvSpPr>
          <p:nvPr/>
        </p:nvSpPr>
        <p:spPr>
          <a:xfrm>
            <a:off x="793230" y="2387786"/>
            <a:ext cx="9306457" cy="4586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Amendments as a result of Act 340/341 of 2025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known opposition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Fiscal impact: $0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Substantive changes include: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Clarify the number of hours for </a:t>
            </a:r>
            <a:r>
              <a:rPr lang="en-US">
                <a:solidFill>
                  <a:prstClr val="black"/>
                </a:solidFill>
                <a:latin typeface="Aptos" panose="02110004020202020204"/>
              </a:rPr>
              <a:t>student eligibility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Removal of</a:t>
            </a:r>
            <a:r>
              <a:rPr lang="en-US">
                <a:solidFill>
                  <a:prstClr val="black"/>
                </a:solidFill>
                <a:latin typeface="Aptos" panose="02110004020202020204"/>
              </a:rPr>
              <a:t> community service and mentorship component 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088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>
          <a:extLst>
            <a:ext uri="{FF2B5EF4-FFF2-40B4-BE49-F238E27FC236}">
              <a16:creationId xmlns:a16="http://schemas.microsoft.com/office/drawing/2014/main" id="{A4C15619-43F0-28FD-F328-2B2B9710F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C6CBBB1-37A7-52D0-8A79-E33736BFC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446" y="467862"/>
            <a:ext cx="8644328" cy="2074830"/>
          </a:xfrm>
        </p:spPr>
        <p:txBody>
          <a:bodyPr>
            <a:noAutofit/>
          </a:bodyPr>
          <a:lstStyle/>
          <a:p>
            <a:r>
              <a:rPr lang="en-US" sz="3200"/>
              <a:t>Agenda Item No. 3</a:t>
            </a:r>
            <a:br>
              <a:rPr lang="en-US" sz="3200"/>
            </a:br>
            <a:r>
              <a:rPr lang="en-US" sz="3200"/>
              <a:t>Policy Amendment:  Military Dependent’s Scholarship Program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B543F4C-BB3B-90A6-21BB-CC65C09814C1}"/>
              </a:ext>
            </a:extLst>
          </p:cNvPr>
          <p:cNvSpPr txBox="1">
            <a:spLocks/>
          </p:cNvSpPr>
          <p:nvPr/>
        </p:nvSpPr>
        <p:spPr>
          <a:xfrm>
            <a:off x="793230" y="2387786"/>
            <a:ext cx="9306457" cy="4586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Amendments as a result of Act 340/341 of 2025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known opposition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Fiscal impact: $0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Change include: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Repeal due to inclusion in Arkansas Heroes Program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295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>
          <a:extLst>
            <a:ext uri="{FF2B5EF4-FFF2-40B4-BE49-F238E27FC236}">
              <a16:creationId xmlns:a16="http://schemas.microsoft.com/office/drawing/2014/main" id="{11DFD9E1-7BA5-5E39-870B-4EF8340D4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4A4D3C-7BD6-DBDE-748B-E36D005B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446" y="467862"/>
            <a:ext cx="8644328" cy="2074830"/>
          </a:xfrm>
        </p:spPr>
        <p:txBody>
          <a:bodyPr>
            <a:noAutofit/>
          </a:bodyPr>
          <a:lstStyle/>
          <a:p>
            <a:r>
              <a:rPr lang="en-US" sz="3200"/>
              <a:t>Agenda Item No. 4</a:t>
            </a:r>
            <a:br>
              <a:rPr lang="en-US" sz="3200"/>
            </a:br>
            <a:r>
              <a:rPr lang="en-US" sz="3200"/>
              <a:t>Policy Amendment:  Arkansas Direct Admission Program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25AE72D-3276-3AFB-ED44-A10E9C8EBCA6}"/>
              </a:ext>
            </a:extLst>
          </p:cNvPr>
          <p:cNvSpPr txBox="1">
            <a:spLocks/>
          </p:cNvSpPr>
          <p:nvPr/>
        </p:nvSpPr>
        <p:spPr>
          <a:xfrm>
            <a:off x="793230" y="2387786"/>
            <a:ext cx="9306457" cy="4586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Amendments as a result of Act 340/341 of 2025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known opposition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Fiscal impact: $250,000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solidFill>
                  <a:prstClr val="black"/>
                </a:solidFill>
                <a:latin typeface="Aptos" panose="02110004020202020204"/>
              </a:rPr>
              <a:t>Policy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includes:</a:t>
            </a:r>
          </a:p>
          <a:p>
            <a:pPr marL="800100" lvl="1" indent="-342900">
              <a:spcBef>
                <a:spcPts val="1000"/>
              </a:spcBef>
              <a:defRPr/>
            </a:pPr>
            <a:r>
              <a:rPr lang="en-US">
                <a:solidFill>
                  <a:prstClr val="black"/>
                </a:solidFill>
                <a:latin typeface="Aptos" panose="02110004020202020204"/>
              </a:rPr>
              <a:t>Create application portal</a:t>
            </a:r>
          </a:p>
          <a:p>
            <a:pPr marL="800100" lvl="1" indent="-342900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Set fee structure for students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06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>
          <a:extLst>
            <a:ext uri="{FF2B5EF4-FFF2-40B4-BE49-F238E27FC236}">
              <a16:creationId xmlns:a16="http://schemas.microsoft.com/office/drawing/2014/main" id="{67490141-3D0B-D0F6-FB9A-9A088DEC7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BFF0CDF-734B-DB47-BD39-466E4281F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446" y="467862"/>
            <a:ext cx="8644328" cy="2074830"/>
          </a:xfrm>
        </p:spPr>
        <p:txBody>
          <a:bodyPr>
            <a:noAutofit/>
          </a:bodyPr>
          <a:lstStyle/>
          <a:p>
            <a:r>
              <a:rPr lang="en-US" sz="3200"/>
              <a:t>Agenda Item No. 5</a:t>
            </a:r>
            <a:br>
              <a:rPr lang="en-US" sz="3200"/>
            </a:br>
            <a:r>
              <a:rPr lang="en-US" sz="3200"/>
              <a:t>Policy Amendment:  Student Undergraduate  Research Fellowship Program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051FB8E-CE17-E23E-F34A-FC7DFB28EC6B}"/>
              </a:ext>
            </a:extLst>
          </p:cNvPr>
          <p:cNvSpPr txBox="1">
            <a:spLocks/>
          </p:cNvSpPr>
          <p:nvPr/>
        </p:nvSpPr>
        <p:spPr>
          <a:xfrm>
            <a:off x="793230" y="2387786"/>
            <a:ext cx="9306457" cy="4586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Amendments as a result of Act 340/341 of 2025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known opposition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Fiscal impact: $0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Substantive changes include: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Clarify the number of eligible semesters and deadlines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754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0EAF1-AB96-9E3C-69B5-C1A91509BA6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EC756-183B-75BC-6CB8-C308217EE30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31F954A-3D45-F3BC-98CD-0ED8174D5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3862" y="2746527"/>
            <a:ext cx="8333222" cy="1147969"/>
          </a:xfrm>
        </p:spPr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712727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764F18-9B71-4D59-80A4-C9436CB2F4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3D90E-F2EA-4BA1-ACBD-9D3D0EB22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B263E0-CBC2-79E8-CEBA-26778482542E}"/>
              </a:ext>
            </a:extLst>
          </p:cNvPr>
          <p:cNvSpPr txBox="1"/>
          <p:nvPr/>
        </p:nvSpPr>
        <p:spPr>
          <a:xfrm>
            <a:off x="1993469" y="4556125"/>
            <a:ext cx="820506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551" indent="-120551" defTabSz="192881">
              <a:buFont typeface="Wingdings" panose="05000000000000000000" pitchFamily="2" charset="2"/>
              <a:buChar char="Ø"/>
              <a:defRPr/>
            </a:pPr>
            <a:r>
              <a:rPr lang="en-US" sz="2000">
                <a:solidFill>
                  <a:schemeClr val="bg1"/>
                </a:solidFill>
                <a:latin typeface="Georgia"/>
              </a:rPr>
              <a:t>Follow-up questions can be sent to: </a:t>
            </a:r>
            <a:r>
              <a:rPr lang="en-US" sz="2000">
                <a:solidFill>
                  <a:schemeClr val="bg1"/>
                </a:solidFill>
                <a:latin typeface="Georgi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Nichole.Abernathy@adhe.edu</a:t>
            </a:r>
            <a:r>
              <a:rPr lang="en-US" sz="2000">
                <a:solidFill>
                  <a:schemeClr val="bg1"/>
                </a:solidFill>
                <a:latin typeface="Georgia"/>
              </a:rPr>
              <a:t> </a:t>
            </a:r>
          </a:p>
          <a:p>
            <a:pPr defTabSz="192881">
              <a:defRPr/>
            </a:pPr>
            <a:endParaRPr lang="en-US" sz="2000">
              <a:solidFill>
                <a:schemeClr val="bg1"/>
              </a:solidFill>
              <a:latin typeface="Georgia"/>
            </a:endParaRPr>
          </a:p>
          <a:p>
            <a:pPr marL="120551" indent="-120551" defTabSz="192881">
              <a:buFont typeface="Wingdings" panose="05000000000000000000" pitchFamily="2" charset="2"/>
              <a:buChar char="Ø"/>
              <a:defRPr/>
            </a:pPr>
            <a:r>
              <a:rPr lang="en-US" sz="2000">
                <a:solidFill>
                  <a:schemeClr val="bg1"/>
                </a:solidFill>
                <a:latin typeface="Georgia"/>
              </a:rPr>
              <a:t>Presentations will be posted on the ADHE website at: </a:t>
            </a:r>
          </a:p>
          <a:p>
            <a:pPr defTabSz="192881">
              <a:defRPr/>
            </a:pPr>
            <a:r>
              <a:rPr lang="en-US" sz="1400">
                <a:solidFill>
                  <a:schemeClr val="bg1"/>
                </a:solidFill>
                <a:latin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https://www.adhe.edu/about-adhe/coordinating-board/board-presentations</a:t>
            </a:r>
            <a:r>
              <a:rPr lang="en-US" sz="1400">
                <a:solidFill>
                  <a:schemeClr val="bg1"/>
                </a:solidFill>
                <a:latin typeface="Georgia"/>
              </a:rPr>
              <a:t> </a:t>
            </a:r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40DC619F-52B4-6D8C-CE32-508FE75E3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099" y="1232117"/>
            <a:ext cx="9144000" cy="1510074"/>
          </a:xfrm>
        </p:spPr>
        <p:txBody>
          <a:bodyPr>
            <a:normAutofit/>
          </a:bodyPr>
          <a:lstStyle/>
          <a:p>
            <a:pPr algn="ctr"/>
            <a:r>
              <a:rPr lang="en-US" sz="2800" kern="1400" spc="400">
                <a:latin typeface="Times New Roman" panose="02020603050405020304" pitchFamily="18" charset="0"/>
                <a:cs typeface="Times New Roman" panose="02020603050405020304" pitchFamily="18" charset="0"/>
              </a:rPr>
              <a:t>PUBLIC COMMENTS/</a:t>
            </a:r>
            <a:br>
              <a:rPr lang="en-US" sz="2800" kern="1400" spc="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1400" spc="400">
                <a:latin typeface="Times New Roman" panose="02020603050405020304" pitchFamily="18" charset="0"/>
                <a:cs typeface="Times New Roman" panose="02020603050405020304" pitchFamily="18" charset="0"/>
              </a:rPr>
              <a:t>ANNOUNCEMENTS</a:t>
            </a:r>
            <a:br>
              <a:rPr lang="en-US" sz="2800" kern="1400" spc="250"/>
            </a:br>
            <a:endParaRPr lang="en-US" sz="2800" kern="1400" spc="250"/>
          </a:p>
        </p:txBody>
      </p:sp>
    </p:spTree>
    <p:extLst>
      <p:ext uri="{BB962C8B-B14F-4D97-AF65-F5344CB8AC3E}">
        <p14:creationId xmlns:p14="http://schemas.microsoft.com/office/powerpoint/2010/main" val="2973707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HE Presentation Template 2023.potx  -  Read-Only" id="{0D45A114-CC1D-49CA-9D32-E6CEB07AC064}" vid="{B6E96F25-D602-4162-8C2D-60803F277C82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HE Presentation Template 2023.potx  -  Read-Only" id="{0D45A114-CC1D-49CA-9D32-E6CEB07AC064}" vid="{3FC0EEA5-DD65-4639-A302-624B5E38BF60}"/>
    </a:ext>
  </a:extLst>
</a:theme>
</file>

<file path=ppt/theme/theme3.xml><?xml version="1.0" encoding="utf-8"?>
<a:theme xmlns:a="http://schemas.openxmlformats.org/drawingml/2006/main" name="1_Office Theme">
  <a:themeElements>
    <a:clrScheme name="Custom 13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C4A13C0CA2C042A96898FF52FCDC61" ma:contentTypeVersion="19" ma:contentTypeDescription="Create a new document." ma:contentTypeScope="" ma:versionID="53fcdf64669a3bbc8963a54abf705703">
  <xsd:schema xmlns:xsd="http://www.w3.org/2001/XMLSchema" xmlns:xs="http://www.w3.org/2001/XMLSchema" xmlns:p="http://schemas.microsoft.com/office/2006/metadata/properties" xmlns:ns2="947b49c1-b779-4173-a9b8-e322bfe24297" xmlns:ns3="ef516bc9-7540-43b0-8e05-106021154157" targetNamespace="http://schemas.microsoft.com/office/2006/metadata/properties" ma:root="true" ma:fieldsID="f11643c8654d12486bd4864f3b8e96e5" ns2:_="" ns3:_="">
    <xsd:import namespace="947b49c1-b779-4173-a9b8-e322bfe24297"/>
    <xsd:import namespace="ef516bc9-7540-43b0-8e05-1060211541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7b49c1-b779-4173-a9b8-e322bfe242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da1e848-1c7d-447e-9610-0128f4aaec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516bc9-7540-43b0-8e05-10602115415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ab4d4ea-1f2d-4377-91f3-f7df99510967}" ma:internalName="TaxCatchAll" ma:showField="CatchAllData" ma:web="ef516bc9-7540-43b0-8e05-1060211541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947b49c1-b779-4173-a9b8-e322bfe24297" xsi:nil="true"/>
    <lcf76f155ced4ddcb4097134ff3c332f xmlns="947b49c1-b779-4173-a9b8-e322bfe24297">
      <Terms xmlns="http://schemas.microsoft.com/office/infopath/2007/PartnerControls"/>
    </lcf76f155ced4ddcb4097134ff3c332f>
    <TaxCatchAll xmlns="ef516bc9-7540-43b0-8e05-106021154157" xsi:nil="true"/>
  </documentManagement>
</p:properties>
</file>

<file path=customXml/itemProps1.xml><?xml version="1.0" encoding="utf-8"?>
<ds:datastoreItem xmlns:ds="http://schemas.openxmlformats.org/officeDocument/2006/customXml" ds:itemID="{AB759597-1FA4-4F46-9BA8-01240C5602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DF2687-7313-4F97-9E31-23BF5BBCD6DB}">
  <ds:schemaRefs>
    <ds:schemaRef ds:uri="947b49c1-b779-4173-a9b8-e322bfe24297"/>
    <ds:schemaRef ds:uri="ef516bc9-7540-43b0-8e05-10602115415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940343A-75DB-4E03-95EA-4A75BA0D7FF2}">
  <ds:schemaRefs>
    <ds:schemaRef ds:uri="71af3243-3dd4-4a8d-8c0d-dd76da1f02a5"/>
    <ds:schemaRef ds:uri="947b49c1-b779-4173-a9b8-e322bfe24297"/>
    <ds:schemaRef ds:uri="ef516bc9-7540-43b0-8e05-106021154157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ADHE Presentation  June 29, 2023</Template>
  <Application>Microsoft Office PowerPoint</Application>
  <PresentationFormat>Widescreen</PresentationFormat>
  <Slides>9</Slides>
  <Notes>5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Custom Design</vt:lpstr>
      <vt:lpstr>1_Office Theme</vt:lpstr>
      <vt:lpstr>PowerPoint Presentation</vt:lpstr>
      <vt:lpstr>AHECB Members</vt:lpstr>
      <vt:lpstr>Agenda Item No. 1 Policy Amendment:  Arkansas Heroes Scholarship </vt:lpstr>
      <vt:lpstr>Agenda Item No. 2 Policy Amendment:  Arkansas Future Grant Program </vt:lpstr>
      <vt:lpstr>Agenda Item No. 3 Policy Amendment:  Military Dependent’s Scholarship Program </vt:lpstr>
      <vt:lpstr>Agenda Item No. 4 Policy Amendment:  Arkansas Direct Admission Program </vt:lpstr>
      <vt:lpstr>Agenda Item No. 5 Policy Amendment:  Student Undergraduate  Research Fellowship Program</vt:lpstr>
      <vt:lpstr>ANY QUESTIONS?</vt:lpstr>
      <vt:lpstr>PUBLIC COMMENTS/ ANNOUNCEMENTS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Nichole Abernathy (ADHE)</dc:creator>
  <cp:revision>1</cp:revision>
  <dcterms:created xsi:type="dcterms:W3CDTF">2024-05-21T13:14:03Z</dcterms:created>
  <dcterms:modified xsi:type="dcterms:W3CDTF">2026-09-21T15:48:09Z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0x01010050C4A13C0CA2C042A96898FF52FCDC61</vt:lpwstr>
  </property>
  <property fmtid="{D5CDD505-2E9C-101B-9397-08002B2CF9AE}" pid="3" name="MediaServiceImageTags">
    <vt:lpwstr/>
  </property>
</Properties>
</file>